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69888E-66DC-4810-A3B1-E56D096C253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3FA15082-10F6-45E8-B5E9-FA93730D92AB}">
      <dgm:prSet phldrT="[Metin]"/>
      <dgm:spPr/>
      <dgm:t>
        <a:bodyPr/>
        <a:lstStyle/>
        <a:p>
          <a:r>
            <a:rPr lang="tr-TR" dirty="0" smtClean="0"/>
            <a:t>YARGI TEŞKİLATI</a:t>
          </a:r>
          <a:endParaRPr lang="tr-TR" dirty="0"/>
        </a:p>
      </dgm:t>
    </dgm:pt>
    <dgm:pt modelId="{C2A66C99-7496-4308-B08C-3CCB02FCFE04}" type="parTrans" cxnId="{E71ADB69-C66E-4200-B3DC-7631C9D0BBDB}">
      <dgm:prSet/>
      <dgm:spPr/>
      <dgm:t>
        <a:bodyPr/>
        <a:lstStyle/>
        <a:p>
          <a:endParaRPr lang="tr-TR"/>
        </a:p>
      </dgm:t>
    </dgm:pt>
    <dgm:pt modelId="{ECD0DF9F-02ED-42C9-8B23-84B903ECC392}" type="sibTrans" cxnId="{E71ADB69-C66E-4200-B3DC-7631C9D0BBDB}">
      <dgm:prSet/>
      <dgm:spPr/>
      <dgm:t>
        <a:bodyPr/>
        <a:lstStyle/>
        <a:p>
          <a:endParaRPr lang="tr-TR"/>
        </a:p>
      </dgm:t>
    </dgm:pt>
    <dgm:pt modelId="{FDB914B8-89AF-4637-AF45-48159CCFF5BA}">
      <dgm:prSet phldrT="[Metin]"/>
      <dgm:spPr/>
      <dgm:t>
        <a:bodyPr/>
        <a:lstStyle/>
        <a:p>
          <a:r>
            <a:rPr lang="tr-TR" dirty="0" smtClean="0"/>
            <a:t>ADLİ YARGI</a:t>
          </a:r>
          <a:endParaRPr lang="tr-TR" dirty="0"/>
        </a:p>
      </dgm:t>
    </dgm:pt>
    <dgm:pt modelId="{19BC1CA1-4F9D-403E-818D-47E40F8B7CE4}" type="parTrans" cxnId="{885E104C-E2FD-4681-A8CE-D29302C186F8}">
      <dgm:prSet/>
      <dgm:spPr/>
      <dgm:t>
        <a:bodyPr/>
        <a:lstStyle/>
        <a:p>
          <a:endParaRPr lang="tr-TR"/>
        </a:p>
      </dgm:t>
    </dgm:pt>
    <dgm:pt modelId="{6B5D670D-D017-4FB3-92CC-C2EE261202E6}" type="sibTrans" cxnId="{885E104C-E2FD-4681-A8CE-D29302C186F8}">
      <dgm:prSet/>
      <dgm:spPr/>
      <dgm:t>
        <a:bodyPr/>
        <a:lstStyle/>
        <a:p>
          <a:endParaRPr lang="tr-TR"/>
        </a:p>
      </dgm:t>
    </dgm:pt>
    <dgm:pt modelId="{545F0EB2-0C1E-4DA4-861D-4973273ED199}">
      <dgm:prSet phldrT="[Metin]"/>
      <dgm:spPr/>
      <dgm:t>
        <a:bodyPr/>
        <a:lstStyle/>
        <a:p>
          <a:r>
            <a:rPr lang="tr-TR" dirty="0" smtClean="0"/>
            <a:t>ANAYASA YARGISI</a:t>
          </a:r>
          <a:endParaRPr lang="tr-TR" dirty="0"/>
        </a:p>
      </dgm:t>
    </dgm:pt>
    <dgm:pt modelId="{B70CED25-3869-4CC7-86FF-804BD6812AF2}" type="parTrans" cxnId="{C292DB28-D2EE-4C89-ADDF-F83A95023E81}">
      <dgm:prSet/>
      <dgm:spPr/>
      <dgm:t>
        <a:bodyPr/>
        <a:lstStyle/>
        <a:p>
          <a:endParaRPr lang="tr-TR"/>
        </a:p>
      </dgm:t>
    </dgm:pt>
    <dgm:pt modelId="{396CADD4-418F-4465-B11A-3895D9A9E33E}" type="sibTrans" cxnId="{C292DB28-D2EE-4C89-ADDF-F83A95023E81}">
      <dgm:prSet/>
      <dgm:spPr/>
      <dgm:t>
        <a:bodyPr/>
        <a:lstStyle/>
        <a:p>
          <a:endParaRPr lang="tr-TR"/>
        </a:p>
      </dgm:t>
    </dgm:pt>
    <dgm:pt modelId="{3FA47288-2BA6-4630-A887-BE60518CE40E}">
      <dgm:prSet phldrT="[Metin]"/>
      <dgm:spPr/>
      <dgm:t>
        <a:bodyPr/>
        <a:lstStyle/>
        <a:p>
          <a:r>
            <a:rPr lang="tr-TR" dirty="0" smtClean="0"/>
            <a:t>İDARİ YARGI</a:t>
          </a:r>
          <a:endParaRPr lang="tr-TR" dirty="0"/>
        </a:p>
      </dgm:t>
    </dgm:pt>
    <dgm:pt modelId="{9A10486E-C342-4751-B8A4-34C37BB7EC3F}" type="parTrans" cxnId="{872A1008-7510-480E-9356-519FCB335C08}">
      <dgm:prSet/>
      <dgm:spPr/>
      <dgm:t>
        <a:bodyPr/>
        <a:lstStyle/>
        <a:p>
          <a:endParaRPr lang="tr-TR"/>
        </a:p>
      </dgm:t>
    </dgm:pt>
    <dgm:pt modelId="{AE1C72A6-4767-486C-A7B6-04308920C557}" type="sibTrans" cxnId="{872A1008-7510-480E-9356-519FCB335C08}">
      <dgm:prSet/>
      <dgm:spPr/>
      <dgm:t>
        <a:bodyPr/>
        <a:lstStyle/>
        <a:p>
          <a:endParaRPr lang="tr-TR"/>
        </a:p>
      </dgm:t>
    </dgm:pt>
    <dgm:pt modelId="{7CE3D1AD-363B-4035-BE71-F26440E5A2A0}">
      <dgm:prSet/>
      <dgm:spPr/>
      <dgm:t>
        <a:bodyPr/>
        <a:lstStyle/>
        <a:p>
          <a:r>
            <a:rPr lang="tr-TR" dirty="0" smtClean="0"/>
            <a:t>ASKERİ YARGI</a:t>
          </a:r>
          <a:endParaRPr lang="tr-TR" dirty="0"/>
        </a:p>
      </dgm:t>
    </dgm:pt>
    <dgm:pt modelId="{4FAD7D38-B5B2-4701-B34C-BF1049226AD4}" type="parTrans" cxnId="{B5A9A9E6-CB30-4A5E-812C-D90B1242CD59}">
      <dgm:prSet/>
      <dgm:spPr/>
      <dgm:t>
        <a:bodyPr/>
        <a:lstStyle/>
        <a:p>
          <a:endParaRPr lang="tr-TR"/>
        </a:p>
      </dgm:t>
    </dgm:pt>
    <dgm:pt modelId="{0AC11597-6DE9-4B23-A17F-7C97A33A0907}" type="sibTrans" cxnId="{B5A9A9E6-CB30-4A5E-812C-D90B1242CD59}">
      <dgm:prSet/>
      <dgm:spPr/>
      <dgm:t>
        <a:bodyPr/>
        <a:lstStyle/>
        <a:p>
          <a:endParaRPr lang="tr-TR"/>
        </a:p>
      </dgm:t>
    </dgm:pt>
    <dgm:pt modelId="{BB5B2B79-64F8-4238-9A74-D676520A6692}">
      <dgm:prSet/>
      <dgm:spPr/>
      <dgm:t>
        <a:bodyPr/>
        <a:lstStyle/>
        <a:p>
          <a:r>
            <a:rPr lang="tr-TR" dirty="0" smtClean="0"/>
            <a:t>MEDENİ YARGI</a:t>
          </a:r>
          <a:endParaRPr lang="tr-TR" dirty="0"/>
        </a:p>
      </dgm:t>
    </dgm:pt>
    <dgm:pt modelId="{D89DDC3C-BA04-4DD4-B6C7-B1C8163AFDB1}" type="parTrans" cxnId="{2292AB74-3F14-4186-84D1-2C9C482E89D4}">
      <dgm:prSet/>
      <dgm:spPr/>
      <dgm:t>
        <a:bodyPr/>
        <a:lstStyle/>
        <a:p>
          <a:endParaRPr lang="tr-TR"/>
        </a:p>
      </dgm:t>
    </dgm:pt>
    <dgm:pt modelId="{C25A6954-4191-431B-ABA3-8CFC677E3DC7}" type="sibTrans" cxnId="{2292AB74-3F14-4186-84D1-2C9C482E89D4}">
      <dgm:prSet/>
      <dgm:spPr/>
      <dgm:t>
        <a:bodyPr/>
        <a:lstStyle/>
        <a:p>
          <a:endParaRPr lang="tr-TR"/>
        </a:p>
      </dgm:t>
    </dgm:pt>
    <dgm:pt modelId="{C8924CE1-DCF9-45E9-AC31-956FAAC9665D}">
      <dgm:prSet/>
      <dgm:spPr/>
      <dgm:t>
        <a:bodyPr/>
        <a:lstStyle/>
        <a:p>
          <a:r>
            <a:rPr lang="tr-TR" dirty="0" smtClean="0"/>
            <a:t>CEZA YARGISI</a:t>
          </a:r>
          <a:endParaRPr lang="tr-TR" dirty="0"/>
        </a:p>
      </dgm:t>
    </dgm:pt>
    <dgm:pt modelId="{60F7A813-8F7F-40F9-882C-08B04D22659D}" type="parTrans" cxnId="{B1200166-C545-47A9-84B7-E5C2EDAE0E1E}">
      <dgm:prSet/>
      <dgm:spPr/>
      <dgm:t>
        <a:bodyPr/>
        <a:lstStyle/>
        <a:p>
          <a:endParaRPr lang="tr-TR"/>
        </a:p>
      </dgm:t>
    </dgm:pt>
    <dgm:pt modelId="{C13499F9-E679-4B03-9BBC-BA14406ADFF1}" type="sibTrans" cxnId="{B1200166-C545-47A9-84B7-E5C2EDAE0E1E}">
      <dgm:prSet/>
      <dgm:spPr/>
      <dgm:t>
        <a:bodyPr/>
        <a:lstStyle/>
        <a:p>
          <a:endParaRPr lang="tr-TR"/>
        </a:p>
      </dgm:t>
    </dgm:pt>
    <dgm:pt modelId="{178D14C5-FDB0-4EFE-A6DB-831FE93B730F}" type="pres">
      <dgm:prSet presAssocID="{3E69888E-66DC-4810-A3B1-E56D096C2533}" presName="hierChild1" presStyleCnt="0">
        <dgm:presLayoutVars>
          <dgm:orgChart val="1"/>
          <dgm:chPref val="1"/>
          <dgm:dir/>
          <dgm:animOne val="branch"/>
          <dgm:animLvl val="lvl"/>
          <dgm:resizeHandles/>
        </dgm:presLayoutVars>
      </dgm:prSet>
      <dgm:spPr/>
      <dgm:t>
        <a:bodyPr/>
        <a:lstStyle/>
        <a:p>
          <a:endParaRPr lang="tr-TR"/>
        </a:p>
      </dgm:t>
    </dgm:pt>
    <dgm:pt modelId="{208464F8-1A42-44B6-8026-9DCD9ABC4C51}" type="pres">
      <dgm:prSet presAssocID="{3FA15082-10F6-45E8-B5E9-FA93730D92AB}" presName="hierRoot1" presStyleCnt="0">
        <dgm:presLayoutVars>
          <dgm:hierBranch val="init"/>
        </dgm:presLayoutVars>
      </dgm:prSet>
      <dgm:spPr/>
    </dgm:pt>
    <dgm:pt modelId="{F4B9BCF7-D4D3-4D0A-B495-456C1D924C9C}" type="pres">
      <dgm:prSet presAssocID="{3FA15082-10F6-45E8-B5E9-FA93730D92AB}" presName="rootComposite1" presStyleCnt="0"/>
      <dgm:spPr/>
    </dgm:pt>
    <dgm:pt modelId="{34C63B22-C0E9-4017-90DE-F85094CCD1F2}" type="pres">
      <dgm:prSet presAssocID="{3FA15082-10F6-45E8-B5E9-FA93730D92AB}" presName="rootText1" presStyleLbl="node0" presStyleIdx="0" presStyleCnt="1" custLinFactNeighborX="1335" custLinFactNeighborY="-90120">
        <dgm:presLayoutVars>
          <dgm:chPref val="3"/>
        </dgm:presLayoutVars>
      </dgm:prSet>
      <dgm:spPr/>
      <dgm:t>
        <a:bodyPr/>
        <a:lstStyle/>
        <a:p>
          <a:endParaRPr lang="tr-TR"/>
        </a:p>
      </dgm:t>
    </dgm:pt>
    <dgm:pt modelId="{CB0361CE-B371-4880-8812-EBE0B7B32EDE}" type="pres">
      <dgm:prSet presAssocID="{3FA15082-10F6-45E8-B5E9-FA93730D92AB}" presName="rootConnector1" presStyleLbl="node1" presStyleIdx="0" presStyleCnt="0"/>
      <dgm:spPr/>
      <dgm:t>
        <a:bodyPr/>
        <a:lstStyle/>
        <a:p>
          <a:endParaRPr lang="tr-TR"/>
        </a:p>
      </dgm:t>
    </dgm:pt>
    <dgm:pt modelId="{FD57D682-422E-45EF-BAC8-57D9E4CF24C7}" type="pres">
      <dgm:prSet presAssocID="{3FA15082-10F6-45E8-B5E9-FA93730D92AB}" presName="hierChild2" presStyleCnt="0"/>
      <dgm:spPr/>
    </dgm:pt>
    <dgm:pt modelId="{C87E0588-EE29-4404-80D7-F5667DF999C6}" type="pres">
      <dgm:prSet presAssocID="{19BC1CA1-4F9D-403E-818D-47E40F8B7CE4}" presName="Name37" presStyleLbl="parChTrans1D2" presStyleIdx="0" presStyleCnt="4"/>
      <dgm:spPr/>
      <dgm:t>
        <a:bodyPr/>
        <a:lstStyle/>
        <a:p>
          <a:endParaRPr lang="tr-TR"/>
        </a:p>
      </dgm:t>
    </dgm:pt>
    <dgm:pt modelId="{82B6E953-5268-4F9D-9D60-8E715136DDE3}" type="pres">
      <dgm:prSet presAssocID="{FDB914B8-89AF-4637-AF45-48159CCFF5BA}" presName="hierRoot2" presStyleCnt="0">
        <dgm:presLayoutVars>
          <dgm:hierBranch val="init"/>
        </dgm:presLayoutVars>
      </dgm:prSet>
      <dgm:spPr/>
    </dgm:pt>
    <dgm:pt modelId="{E42553DF-AB3C-48AC-B003-BBA8F48CF522}" type="pres">
      <dgm:prSet presAssocID="{FDB914B8-89AF-4637-AF45-48159CCFF5BA}" presName="rootComposite" presStyleCnt="0"/>
      <dgm:spPr/>
    </dgm:pt>
    <dgm:pt modelId="{CA80F86E-C445-43F3-BA7B-76A3A43C90DD}" type="pres">
      <dgm:prSet presAssocID="{FDB914B8-89AF-4637-AF45-48159CCFF5BA}" presName="rootText" presStyleLbl="node2" presStyleIdx="0" presStyleCnt="4">
        <dgm:presLayoutVars>
          <dgm:chPref val="3"/>
        </dgm:presLayoutVars>
      </dgm:prSet>
      <dgm:spPr/>
      <dgm:t>
        <a:bodyPr/>
        <a:lstStyle/>
        <a:p>
          <a:endParaRPr lang="tr-TR"/>
        </a:p>
      </dgm:t>
    </dgm:pt>
    <dgm:pt modelId="{EEB89073-CC63-46FD-B9F9-95103A3C9859}" type="pres">
      <dgm:prSet presAssocID="{FDB914B8-89AF-4637-AF45-48159CCFF5BA}" presName="rootConnector" presStyleLbl="node2" presStyleIdx="0" presStyleCnt="4"/>
      <dgm:spPr/>
      <dgm:t>
        <a:bodyPr/>
        <a:lstStyle/>
        <a:p>
          <a:endParaRPr lang="tr-TR"/>
        </a:p>
      </dgm:t>
    </dgm:pt>
    <dgm:pt modelId="{262A1B0C-E825-42DE-B5C5-EFA2650AC74D}" type="pres">
      <dgm:prSet presAssocID="{FDB914B8-89AF-4637-AF45-48159CCFF5BA}" presName="hierChild4" presStyleCnt="0"/>
      <dgm:spPr/>
    </dgm:pt>
    <dgm:pt modelId="{C7AA12BD-EDEA-4D1E-AE6F-FE7BAF72E5F0}" type="pres">
      <dgm:prSet presAssocID="{D89DDC3C-BA04-4DD4-B6C7-B1C8163AFDB1}" presName="Name37" presStyleLbl="parChTrans1D3" presStyleIdx="0" presStyleCnt="2"/>
      <dgm:spPr/>
      <dgm:t>
        <a:bodyPr/>
        <a:lstStyle/>
        <a:p>
          <a:endParaRPr lang="tr-TR"/>
        </a:p>
      </dgm:t>
    </dgm:pt>
    <dgm:pt modelId="{E481FA80-E245-44D1-BB33-07591C50B22C}" type="pres">
      <dgm:prSet presAssocID="{BB5B2B79-64F8-4238-9A74-D676520A6692}" presName="hierRoot2" presStyleCnt="0">
        <dgm:presLayoutVars>
          <dgm:hierBranch val="init"/>
        </dgm:presLayoutVars>
      </dgm:prSet>
      <dgm:spPr/>
    </dgm:pt>
    <dgm:pt modelId="{D98F87D5-108A-4C0A-9A86-A27AD6789522}" type="pres">
      <dgm:prSet presAssocID="{BB5B2B79-64F8-4238-9A74-D676520A6692}" presName="rootComposite" presStyleCnt="0"/>
      <dgm:spPr/>
    </dgm:pt>
    <dgm:pt modelId="{D208BE29-D362-409A-8AFB-F3AC1E1EF83E}" type="pres">
      <dgm:prSet presAssocID="{BB5B2B79-64F8-4238-9A74-D676520A6692}" presName="rootText" presStyleLbl="node3" presStyleIdx="0" presStyleCnt="2">
        <dgm:presLayoutVars>
          <dgm:chPref val="3"/>
        </dgm:presLayoutVars>
      </dgm:prSet>
      <dgm:spPr/>
      <dgm:t>
        <a:bodyPr/>
        <a:lstStyle/>
        <a:p>
          <a:endParaRPr lang="tr-TR"/>
        </a:p>
      </dgm:t>
    </dgm:pt>
    <dgm:pt modelId="{C28AC910-D697-4203-B953-CB722946F97D}" type="pres">
      <dgm:prSet presAssocID="{BB5B2B79-64F8-4238-9A74-D676520A6692}" presName="rootConnector" presStyleLbl="node3" presStyleIdx="0" presStyleCnt="2"/>
      <dgm:spPr/>
      <dgm:t>
        <a:bodyPr/>
        <a:lstStyle/>
        <a:p>
          <a:endParaRPr lang="tr-TR"/>
        </a:p>
      </dgm:t>
    </dgm:pt>
    <dgm:pt modelId="{E6B7D633-5998-404D-AA8A-1674130258B4}" type="pres">
      <dgm:prSet presAssocID="{BB5B2B79-64F8-4238-9A74-D676520A6692}" presName="hierChild4" presStyleCnt="0"/>
      <dgm:spPr/>
    </dgm:pt>
    <dgm:pt modelId="{F6363C69-9FA4-436A-A36D-440EF9020CDF}" type="pres">
      <dgm:prSet presAssocID="{BB5B2B79-64F8-4238-9A74-D676520A6692}" presName="hierChild5" presStyleCnt="0"/>
      <dgm:spPr/>
    </dgm:pt>
    <dgm:pt modelId="{FB24C497-41C4-45D4-8CCB-F1F3148FC0FC}" type="pres">
      <dgm:prSet presAssocID="{60F7A813-8F7F-40F9-882C-08B04D22659D}" presName="Name37" presStyleLbl="parChTrans1D3" presStyleIdx="1" presStyleCnt="2"/>
      <dgm:spPr/>
      <dgm:t>
        <a:bodyPr/>
        <a:lstStyle/>
        <a:p>
          <a:endParaRPr lang="tr-TR"/>
        </a:p>
      </dgm:t>
    </dgm:pt>
    <dgm:pt modelId="{6F0B954F-BC08-4BFF-BAFB-13D94CE44819}" type="pres">
      <dgm:prSet presAssocID="{C8924CE1-DCF9-45E9-AC31-956FAAC9665D}" presName="hierRoot2" presStyleCnt="0">
        <dgm:presLayoutVars>
          <dgm:hierBranch val="init"/>
        </dgm:presLayoutVars>
      </dgm:prSet>
      <dgm:spPr/>
    </dgm:pt>
    <dgm:pt modelId="{A8745831-BDCC-439E-A9EE-9A26F33C5FBC}" type="pres">
      <dgm:prSet presAssocID="{C8924CE1-DCF9-45E9-AC31-956FAAC9665D}" presName="rootComposite" presStyleCnt="0"/>
      <dgm:spPr/>
    </dgm:pt>
    <dgm:pt modelId="{AEAE5629-87ED-4426-879E-81C0299CE5DD}" type="pres">
      <dgm:prSet presAssocID="{C8924CE1-DCF9-45E9-AC31-956FAAC9665D}" presName="rootText" presStyleLbl="node3" presStyleIdx="1" presStyleCnt="2">
        <dgm:presLayoutVars>
          <dgm:chPref val="3"/>
        </dgm:presLayoutVars>
      </dgm:prSet>
      <dgm:spPr/>
      <dgm:t>
        <a:bodyPr/>
        <a:lstStyle/>
        <a:p>
          <a:endParaRPr lang="tr-TR"/>
        </a:p>
      </dgm:t>
    </dgm:pt>
    <dgm:pt modelId="{F4755917-1068-40AB-A57B-13AE32ADC0C7}" type="pres">
      <dgm:prSet presAssocID="{C8924CE1-DCF9-45E9-AC31-956FAAC9665D}" presName="rootConnector" presStyleLbl="node3" presStyleIdx="1" presStyleCnt="2"/>
      <dgm:spPr/>
      <dgm:t>
        <a:bodyPr/>
        <a:lstStyle/>
        <a:p>
          <a:endParaRPr lang="tr-TR"/>
        </a:p>
      </dgm:t>
    </dgm:pt>
    <dgm:pt modelId="{3EFC4977-6162-4452-B99F-E4FEC84A1DF2}" type="pres">
      <dgm:prSet presAssocID="{C8924CE1-DCF9-45E9-AC31-956FAAC9665D}" presName="hierChild4" presStyleCnt="0"/>
      <dgm:spPr/>
    </dgm:pt>
    <dgm:pt modelId="{E3771A37-60BF-4E6A-9047-AD46CF100639}" type="pres">
      <dgm:prSet presAssocID="{C8924CE1-DCF9-45E9-AC31-956FAAC9665D}" presName="hierChild5" presStyleCnt="0"/>
      <dgm:spPr/>
    </dgm:pt>
    <dgm:pt modelId="{43620AAA-774C-444E-8C5D-EB52FB326990}" type="pres">
      <dgm:prSet presAssocID="{FDB914B8-89AF-4637-AF45-48159CCFF5BA}" presName="hierChild5" presStyleCnt="0"/>
      <dgm:spPr/>
    </dgm:pt>
    <dgm:pt modelId="{D97D4345-1F17-43D4-86BA-E1BBC5E83457}" type="pres">
      <dgm:prSet presAssocID="{B70CED25-3869-4CC7-86FF-804BD6812AF2}" presName="Name37" presStyleLbl="parChTrans1D2" presStyleIdx="1" presStyleCnt="4"/>
      <dgm:spPr/>
      <dgm:t>
        <a:bodyPr/>
        <a:lstStyle/>
        <a:p>
          <a:endParaRPr lang="tr-TR"/>
        </a:p>
      </dgm:t>
    </dgm:pt>
    <dgm:pt modelId="{719CD8AA-B85D-4B1A-9D91-56C939FB19A6}" type="pres">
      <dgm:prSet presAssocID="{545F0EB2-0C1E-4DA4-861D-4973273ED199}" presName="hierRoot2" presStyleCnt="0">
        <dgm:presLayoutVars>
          <dgm:hierBranch val="init"/>
        </dgm:presLayoutVars>
      </dgm:prSet>
      <dgm:spPr/>
    </dgm:pt>
    <dgm:pt modelId="{E40477D9-28A4-42BF-9AFF-2BAD939215CE}" type="pres">
      <dgm:prSet presAssocID="{545F0EB2-0C1E-4DA4-861D-4973273ED199}" presName="rootComposite" presStyleCnt="0"/>
      <dgm:spPr/>
    </dgm:pt>
    <dgm:pt modelId="{875166BF-CFF7-41DC-A9FF-EC8000505FD2}" type="pres">
      <dgm:prSet presAssocID="{545F0EB2-0C1E-4DA4-861D-4973273ED199}" presName="rootText" presStyleLbl="node2" presStyleIdx="1" presStyleCnt="4">
        <dgm:presLayoutVars>
          <dgm:chPref val="3"/>
        </dgm:presLayoutVars>
      </dgm:prSet>
      <dgm:spPr/>
      <dgm:t>
        <a:bodyPr/>
        <a:lstStyle/>
        <a:p>
          <a:endParaRPr lang="tr-TR"/>
        </a:p>
      </dgm:t>
    </dgm:pt>
    <dgm:pt modelId="{4C84C6F5-F0C8-44FD-BA85-FD1C3BAB0D1E}" type="pres">
      <dgm:prSet presAssocID="{545F0EB2-0C1E-4DA4-861D-4973273ED199}" presName="rootConnector" presStyleLbl="node2" presStyleIdx="1" presStyleCnt="4"/>
      <dgm:spPr/>
      <dgm:t>
        <a:bodyPr/>
        <a:lstStyle/>
        <a:p>
          <a:endParaRPr lang="tr-TR"/>
        </a:p>
      </dgm:t>
    </dgm:pt>
    <dgm:pt modelId="{E558E345-E29C-48DA-ACBE-8674A77B9117}" type="pres">
      <dgm:prSet presAssocID="{545F0EB2-0C1E-4DA4-861D-4973273ED199}" presName="hierChild4" presStyleCnt="0"/>
      <dgm:spPr/>
    </dgm:pt>
    <dgm:pt modelId="{17B6F0F8-695F-4671-9CC8-AA3445CD4802}" type="pres">
      <dgm:prSet presAssocID="{545F0EB2-0C1E-4DA4-861D-4973273ED199}" presName="hierChild5" presStyleCnt="0"/>
      <dgm:spPr/>
    </dgm:pt>
    <dgm:pt modelId="{3FFF1A99-F796-4622-90A8-5CF05D9CA4C8}" type="pres">
      <dgm:prSet presAssocID="{9A10486E-C342-4751-B8A4-34C37BB7EC3F}" presName="Name37" presStyleLbl="parChTrans1D2" presStyleIdx="2" presStyleCnt="4"/>
      <dgm:spPr/>
      <dgm:t>
        <a:bodyPr/>
        <a:lstStyle/>
        <a:p>
          <a:endParaRPr lang="tr-TR"/>
        </a:p>
      </dgm:t>
    </dgm:pt>
    <dgm:pt modelId="{D63E0AE9-D04D-42E5-BB42-BD0A7A27AD0B}" type="pres">
      <dgm:prSet presAssocID="{3FA47288-2BA6-4630-A887-BE60518CE40E}" presName="hierRoot2" presStyleCnt="0">
        <dgm:presLayoutVars>
          <dgm:hierBranch val="init"/>
        </dgm:presLayoutVars>
      </dgm:prSet>
      <dgm:spPr/>
    </dgm:pt>
    <dgm:pt modelId="{3988A03C-CEB3-4DA0-84A5-7E2D2CDE0041}" type="pres">
      <dgm:prSet presAssocID="{3FA47288-2BA6-4630-A887-BE60518CE40E}" presName="rootComposite" presStyleCnt="0"/>
      <dgm:spPr/>
    </dgm:pt>
    <dgm:pt modelId="{AF503BD7-1939-4CDE-9FE3-6D2444C6435F}" type="pres">
      <dgm:prSet presAssocID="{3FA47288-2BA6-4630-A887-BE60518CE40E}" presName="rootText" presStyleLbl="node2" presStyleIdx="2" presStyleCnt="4">
        <dgm:presLayoutVars>
          <dgm:chPref val="3"/>
        </dgm:presLayoutVars>
      </dgm:prSet>
      <dgm:spPr/>
      <dgm:t>
        <a:bodyPr/>
        <a:lstStyle/>
        <a:p>
          <a:endParaRPr lang="tr-TR"/>
        </a:p>
      </dgm:t>
    </dgm:pt>
    <dgm:pt modelId="{51B0C061-FA8E-4908-8DE5-60F91F68A884}" type="pres">
      <dgm:prSet presAssocID="{3FA47288-2BA6-4630-A887-BE60518CE40E}" presName="rootConnector" presStyleLbl="node2" presStyleIdx="2" presStyleCnt="4"/>
      <dgm:spPr/>
      <dgm:t>
        <a:bodyPr/>
        <a:lstStyle/>
        <a:p>
          <a:endParaRPr lang="tr-TR"/>
        </a:p>
      </dgm:t>
    </dgm:pt>
    <dgm:pt modelId="{136D9811-FC07-4938-A2B3-24FDB4A5BDC8}" type="pres">
      <dgm:prSet presAssocID="{3FA47288-2BA6-4630-A887-BE60518CE40E}" presName="hierChild4" presStyleCnt="0"/>
      <dgm:spPr/>
    </dgm:pt>
    <dgm:pt modelId="{7D960025-F75B-408C-A29D-8883C040B607}" type="pres">
      <dgm:prSet presAssocID="{3FA47288-2BA6-4630-A887-BE60518CE40E}" presName="hierChild5" presStyleCnt="0"/>
      <dgm:spPr/>
    </dgm:pt>
    <dgm:pt modelId="{57AF9ED0-D823-4CFF-91A3-84F392CB2C5D}" type="pres">
      <dgm:prSet presAssocID="{4FAD7D38-B5B2-4701-B34C-BF1049226AD4}" presName="Name37" presStyleLbl="parChTrans1D2" presStyleIdx="3" presStyleCnt="4"/>
      <dgm:spPr/>
      <dgm:t>
        <a:bodyPr/>
        <a:lstStyle/>
        <a:p>
          <a:endParaRPr lang="tr-TR"/>
        </a:p>
      </dgm:t>
    </dgm:pt>
    <dgm:pt modelId="{D249B3DB-1165-4622-B1F4-42ACF8198CE7}" type="pres">
      <dgm:prSet presAssocID="{7CE3D1AD-363B-4035-BE71-F26440E5A2A0}" presName="hierRoot2" presStyleCnt="0">
        <dgm:presLayoutVars>
          <dgm:hierBranch val="init"/>
        </dgm:presLayoutVars>
      </dgm:prSet>
      <dgm:spPr/>
    </dgm:pt>
    <dgm:pt modelId="{3BB30413-D9D9-438A-A20B-0A739D559C5D}" type="pres">
      <dgm:prSet presAssocID="{7CE3D1AD-363B-4035-BE71-F26440E5A2A0}" presName="rootComposite" presStyleCnt="0"/>
      <dgm:spPr/>
    </dgm:pt>
    <dgm:pt modelId="{9E3EB0ED-6C91-4138-B4EF-1DA29E472745}" type="pres">
      <dgm:prSet presAssocID="{7CE3D1AD-363B-4035-BE71-F26440E5A2A0}" presName="rootText" presStyleLbl="node2" presStyleIdx="3" presStyleCnt="4">
        <dgm:presLayoutVars>
          <dgm:chPref val="3"/>
        </dgm:presLayoutVars>
      </dgm:prSet>
      <dgm:spPr/>
      <dgm:t>
        <a:bodyPr/>
        <a:lstStyle/>
        <a:p>
          <a:endParaRPr lang="tr-TR"/>
        </a:p>
      </dgm:t>
    </dgm:pt>
    <dgm:pt modelId="{4CB9AC54-B4A3-4ECC-9430-A7A0F29C6E71}" type="pres">
      <dgm:prSet presAssocID="{7CE3D1AD-363B-4035-BE71-F26440E5A2A0}" presName="rootConnector" presStyleLbl="node2" presStyleIdx="3" presStyleCnt="4"/>
      <dgm:spPr/>
      <dgm:t>
        <a:bodyPr/>
        <a:lstStyle/>
        <a:p>
          <a:endParaRPr lang="tr-TR"/>
        </a:p>
      </dgm:t>
    </dgm:pt>
    <dgm:pt modelId="{18663BF9-0275-4C3A-A028-9A6516EA4DCF}" type="pres">
      <dgm:prSet presAssocID="{7CE3D1AD-363B-4035-BE71-F26440E5A2A0}" presName="hierChild4" presStyleCnt="0"/>
      <dgm:spPr/>
    </dgm:pt>
    <dgm:pt modelId="{3E82DFBC-6138-4A42-A063-1758F672C7CE}" type="pres">
      <dgm:prSet presAssocID="{7CE3D1AD-363B-4035-BE71-F26440E5A2A0}" presName="hierChild5" presStyleCnt="0"/>
      <dgm:spPr/>
    </dgm:pt>
    <dgm:pt modelId="{20B6AC6E-BBCA-495D-98A5-D2F101E0E0CC}" type="pres">
      <dgm:prSet presAssocID="{3FA15082-10F6-45E8-B5E9-FA93730D92AB}" presName="hierChild3" presStyleCnt="0"/>
      <dgm:spPr/>
    </dgm:pt>
  </dgm:ptLst>
  <dgm:cxnLst>
    <dgm:cxn modelId="{9DFBD98D-866D-4E5A-86DB-8ACC10BCDC14}" type="presOf" srcId="{60F7A813-8F7F-40F9-882C-08B04D22659D}" destId="{FB24C497-41C4-45D4-8CCB-F1F3148FC0FC}" srcOrd="0" destOrd="0" presId="urn:microsoft.com/office/officeart/2005/8/layout/orgChart1"/>
    <dgm:cxn modelId="{B5A9A9E6-CB30-4A5E-812C-D90B1242CD59}" srcId="{3FA15082-10F6-45E8-B5E9-FA93730D92AB}" destId="{7CE3D1AD-363B-4035-BE71-F26440E5A2A0}" srcOrd="3" destOrd="0" parTransId="{4FAD7D38-B5B2-4701-B34C-BF1049226AD4}" sibTransId="{0AC11597-6DE9-4B23-A17F-7C97A33A0907}"/>
    <dgm:cxn modelId="{C292DB28-D2EE-4C89-ADDF-F83A95023E81}" srcId="{3FA15082-10F6-45E8-B5E9-FA93730D92AB}" destId="{545F0EB2-0C1E-4DA4-861D-4973273ED199}" srcOrd="1" destOrd="0" parTransId="{B70CED25-3869-4CC7-86FF-804BD6812AF2}" sibTransId="{396CADD4-418F-4465-B11A-3895D9A9E33E}"/>
    <dgm:cxn modelId="{57354BE0-A996-4688-9B84-BE21D665E589}" type="presOf" srcId="{C8924CE1-DCF9-45E9-AC31-956FAAC9665D}" destId="{F4755917-1068-40AB-A57B-13AE32ADC0C7}" srcOrd="1" destOrd="0" presId="urn:microsoft.com/office/officeart/2005/8/layout/orgChart1"/>
    <dgm:cxn modelId="{2292AB74-3F14-4186-84D1-2C9C482E89D4}" srcId="{FDB914B8-89AF-4637-AF45-48159CCFF5BA}" destId="{BB5B2B79-64F8-4238-9A74-D676520A6692}" srcOrd="0" destOrd="0" parTransId="{D89DDC3C-BA04-4DD4-B6C7-B1C8163AFDB1}" sibTransId="{C25A6954-4191-431B-ABA3-8CFC677E3DC7}"/>
    <dgm:cxn modelId="{B07F4644-3BCC-4F8B-A5DC-14FA81067D3A}" type="presOf" srcId="{7CE3D1AD-363B-4035-BE71-F26440E5A2A0}" destId="{4CB9AC54-B4A3-4ECC-9430-A7A0F29C6E71}" srcOrd="1" destOrd="0" presId="urn:microsoft.com/office/officeart/2005/8/layout/orgChart1"/>
    <dgm:cxn modelId="{A9E220FB-A360-4E6D-BBED-503B4587D33D}" type="presOf" srcId="{3FA15082-10F6-45E8-B5E9-FA93730D92AB}" destId="{CB0361CE-B371-4880-8812-EBE0B7B32EDE}" srcOrd="1" destOrd="0" presId="urn:microsoft.com/office/officeart/2005/8/layout/orgChart1"/>
    <dgm:cxn modelId="{A701AB68-7028-4109-82F0-FB51CF4F773A}" type="presOf" srcId="{3E69888E-66DC-4810-A3B1-E56D096C2533}" destId="{178D14C5-FDB0-4EFE-A6DB-831FE93B730F}" srcOrd="0" destOrd="0" presId="urn:microsoft.com/office/officeart/2005/8/layout/orgChart1"/>
    <dgm:cxn modelId="{872A1008-7510-480E-9356-519FCB335C08}" srcId="{3FA15082-10F6-45E8-B5E9-FA93730D92AB}" destId="{3FA47288-2BA6-4630-A887-BE60518CE40E}" srcOrd="2" destOrd="0" parTransId="{9A10486E-C342-4751-B8A4-34C37BB7EC3F}" sibTransId="{AE1C72A6-4767-486C-A7B6-04308920C557}"/>
    <dgm:cxn modelId="{2D8CE48F-0B19-4881-AFE3-B45987AAC541}" type="presOf" srcId="{3FA47288-2BA6-4630-A887-BE60518CE40E}" destId="{51B0C061-FA8E-4908-8DE5-60F91F68A884}" srcOrd="1" destOrd="0" presId="urn:microsoft.com/office/officeart/2005/8/layout/orgChart1"/>
    <dgm:cxn modelId="{FAC74CDA-0719-4DCC-93B0-32B34F156460}" type="presOf" srcId="{19BC1CA1-4F9D-403E-818D-47E40F8B7CE4}" destId="{C87E0588-EE29-4404-80D7-F5667DF999C6}" srcOrd="0" destOrd="0" presId="urn:microsoft.com/office/officeart/2005/8/layout/orgChart1"/>
    <dgm:cxn modelId="{F5A5F375-3B44-4A42-B85B-F14067119A1C}" type="presOf" srcId="{C8924CE1-DCF9-45E9-AC31-956FAAC9665D}" destId="{AEAE5629-87ED-4426-879E-81C0299CE5DD}" srcOrd="0" destOrd="0" presId="urn:microsoft.com/office/officeart/2005/8/layout/orgChart1"/>
    <dgm:cxn modelId="{F08DACC2-8CCC-4330-AE29-C8459E8FE4A0}" type="presOf" srcId="{3FA47288-2BA6-4630-A887-BE60518CE40E}" destId="{AF503BD7-1939-4CDE-9FE3-6D2444C6435F}" srcOrd="0" destOrd="0" presId="urn:microsoft.com/office/officeart/2005/8/layout/orgChart1"/>
    <dgm:cxn modelId="{11607DC6-A63B-4774-9F84-68122D5ACA21}" type="presOf" srcId="{BB5B2B79-64F8-4238-9A74-D676520A6692}" destId="{D208BE29-D362-409A-8AFB-F3AC1E1EF83E}" srcOrd="0" destOrd="0" presId="urn:microsoft.com/office/officeart/2005/8/layout/orgChart1"/>
    <dgm:cxn modelId="{E71ADB69-C66E-4200-B3DC-7631C9D0BBDB}" srcId="{3E69888E-66DC-4810-A3B1-E56D096C2533}" destId="{3FA15082-10F6-45E8-B5E9-FA93730D92AB}" srcOrd="0" destOrd="0" parTransId="{C2A66C99-7496-4308-B08C-3CCB02FCFE04}" sibTransId="{ECD0DF9F-02ED-42C9-8B23-84B903ECC392}"/>
    <dgm:cxn modelId="{885E104C-E2FD-4681-A8CE-D29302C186F8}" srcId="{3FA15082-10F6-45E8-B5E9-FA93730D92AB}" destId="{FDB914B8-89AF-4637-AF45-48159CCFF5BA}" srcOrd="0" destOrd="0" parTransId="{19BC1CA1-4F9D-403E-818D-47E40F8B7CE4}" sibTransId="{6B5D670D-D017-4FB3-92CC-C2EE261202E6}"/>
    <dgm:cxn modelId="{6F7F2E83-81D9-4ED7-AD73-788BCB4CCC3A}" type="presOf" srcId="{FDB914B8-89AF-4637-AF45-48159CCFF5BA}" destId="{CA80F86E-C445-43F3-BA7B-76A3A43C90DD}" srcOrd="0" destOrd="0" presId="urn:microsoft.com/office/officeart/2005/8/layout/orgChart1"/>
    <dgm:cxn modelId="{D6D78F07-C98C-40D4-858C-23074F345DC8}" type="presOf" srcId="{9A10486E-C342-4751-B8A4-34C37BB7EC3F}" destId="{3FFF1A99-F796-4622-90A8-5CF05D9CA4C8}" srcOrd="0" destOrd="0" presId="urn:microsoft.com/office/officeart/2005/8/layout/orgChart1"/>
    <dgm:cxn modelId="{B1200166-C545-47A9-84B7-E5C2EDAE0E1E}" srcId="{FDB914B8-89AF-4637-AF45-48159CCFF5BA}" destId="{C8924CE1-DCF9-45E9-AC31-956FAAC9665D}" srcOrd="1" destOrd="0" parTransId="{60F7A813-8F7F-40F9-882C-08B04D22659D}" sibTransId="{C13499F9-E679-4B03-9BBC-BA14406ADFF1}"/>
    <dgm:cxn modelId="{8C8F8886-5319-44D1-8D68-55A7AF274034}" type="presOf" srcId="{3FA15082-10F6-45E8-B5E9-FA93730D92AB}" destId="{34C63B22-C0E9-4017-90DE-F85094CCD1F2}" srcOrd="0" destOrd="0" presId="urn:microsoft.com/office/officeart/2005/8/layout/orgChart1"/>
    <dgm:cxn modelId="{59C53EDD-E2E3-4B5E-AA32-E749981B555D}" type="presOf" srcId="{B70CED25-3869-4CC7-86FF-804BD6812AF2}" destId="{D97D4345-1F17-43D4-86BA-E1BBC5E83457}" srcOrd="0" destOrd="0" presId="urn:microsoft.com/office/officeart/2005/8/layout/orgChart1"/>
    <dgm:cxn modelId="{7A303BE4-AB59-4315-9F70-843E38BA5FC7}" type="presOf" srcId="{BB5B2B79-64F8-4238-9A74-D676520A6692}" destId="{C28AC910-D697-4203-B953-CB722946F97D}" srcOrd="1" destOrd="0" presId="urn:microsoft.com/office/officeart/2005/8/layout/orgChart1"/>
    <dgm:cxn modelId="{F47C71C7-2CC5-4B31-B0BF-A0EB220A7624}" type="presOf" srcId="{545F0EB2-0C1E-4DA4-861D-4973273ED199}" destId="{4C84C6F5-F0C8-44FD-BA85-FD1C3BAB0D1E}" srcOrd="1" destOrd="0" presId="urn:microsoft.com/office/officeart/2005/8/layout/orgChart1"/>
    <dgm:cxn modelId="{75C28A89-8DCA-47AC-8A60-F8813C81659E}" type="presOf" srcId="{545F0EB2-0C1E-4DA4-861D-4973273ED199}" destId="{875166BF-CFF7-41DC-A9FF-EC8000505FD2}" srcOrd="0" destOrd="0" presId="urn:microsoft.com/office/officeart/2005/8/layout/orgChart1"/>
    <dgm:cxn modelId="{E8EE5676-AF8D-4E1D-9B18-16EA9E7D1199}" type="presOf" srcId="{FDB914B8-89AF-4637-AF45-48159CCFF5BA}" destId="{EEB89073-CC63-46FD-B9F9-95103A3C9859}" srcOrd="1" destOrd="0" presId="urn:microsoft.com/office/officeart/2005/8/layout/orgChart1"/>
    <dgm:cxn modelId="{83DAF3BB-B188-4AB3-B3C7-A08914C90F6D}" type="presOf" srcId="{7CE3D1AD-363B-4035-BE71-F26440E5A2A0}" destId="{9E3EB0ED-6C91-4138-B4EF-1DA29E472745}" srcOrd="0" destOrd="0" presId="urn:microsoft.com/office/officeart/2005/8/layout/orgChart1"/>
    <dgm:cxn modelId="{9CEC308B-B7EA-4A37-8784-DA9CA59583FE}" type="presOf" srcId="{4FAD7D38-B5B2-4701-B34C-BF1049226AD4}" destId="{57AF9ED0-D823-4CFF-91A3-84F392CB2C5D}" srcOrd="0" destOrd="0" presId="urn:microsoft.com/office/officeart/2005/8/layout/orgChart1"/>
    <dgm:cxn modelId="{69AE33EF-C8E3-4385-92D3-7CC358AFA769}" type="presOf" srcId="{D89DDC3C-BA04-4DD4-B6C7-B1C8163AFDB1}" destId="{C7AA12BD-EDEA-4D1E-AE6F-FE7BAF72E5F0}" srcOrd="0" destOrd="0" presId="urn:microsoft.com/office/officeart/2005/8/layout/orgChart1"/>
    <dgm:cxn modelId="{288AC330-1E5A-4210-8E6B-80EACA991312}" type="presParOf" srcId="{178D14C5-FDB0-4EFE-A6DB-831FE93B730F}" destId="{208464F8-1A42-44B6-8026-9DCD9ABC4C51}" srcOrd="0" destOrd="0" presId="urn:microsoft.com/office/officeart/2005/8/layout/orgChart1"/>
    <dgm:cxn modelId="{28A8425F-21A6-4165-9CB2-3582714CE667}" type="presParOf" srcId="{208464F8-1A42-44B6-8026-9DCD9ABC4C51}" destId="{F4B9BCF7-D4D3-4D0A-B495-456C1D924C9C}" srcOrd="0" destOrd="0" presId="urn:microsoft.com/office/officeart/2005/8/layout/orgChart1"/>
    <dgm:cxn modelId="{87288DA6-4837-428B-BCEA-1722CAD7E4E7}" type="presParOf" srcId="{F4B9BCF7-D4D3-4D0A-B495-456C1D924C9C}" destId="{34C63B22-C0E9-4017-90DE-F85094CCD1F2}" srcOrd="0" destOrd="0" presId="urn:microsoft.com/office/officeart/2005/8/layout/orgChart1"/>
    <dgm:cxn modelId="{5609A977-5F4E-4353-AE5F-BA9F940A89FD}" type="presParOf" srcId="{F4B9BCF7-D4D3-4D0A-B495-456C1D924C9C}" destId="{CB0361CE-B371-4880-8812-EBE0B7B32EDE}" srcOrd="1" destOrd="0" presId="urn:microsoft.com/office/officeart/2005/8/layout/orgChart1"/>
    <dgm:cxn modelId="{41A1D970-C584-4D23-B1A8-465C298E05DF}" type="presParOf" srcId="{208464F8-1A42-44B6-8026-9DCD9ABC4C51}" destId="{FD57D682-422E-45EF-BAC8-57D9E4CF24C7}" srcOrd="1" destOrd="0" presId="urn:microsoft.com/office/officeart/2005/8/layout/orgChart1"/>
    <dgm:cxn modelId="{35CF40E6-751F-488C-8AD4-A2D0F01F1B80}" type="presParOf" srcId="{FD57D682-422E-45EF-BAC8-57D9E4CF24C7}" destId="{C87E0588-EE29-4404-80D7-F5667DF999C6}" srcOrd="0" destOrd="0" presId="urn:microsoft.com/office/officeart/2005/8/layout/orgChart1"/>
    <dgm:cxn modelId="{3D0B546E-EE36-4470-999C-F91B2139786A}" type="presParOf" srcId="{FD57D682-422E-45EF-BAC8-57D9E4CF24C7}" destId="{82B6E953-5268-4F9D-9D60-8E715136DDE3}" srcOrd="1" destOrd="0" presId="urn:microsoft.com/office/officeart/2005/8/layout/orgChart1"/>
    <dgm:cxn modelId="{61C0A2DC-A023-49D2-805C-40CDEE28436F}" type="presParOf" srcId="{82B6E953-5268-4F9D-9D60-8E715136DDE3}" destId="{E42553DF-AB3C-48AC-B003-BBA8F48CF522}" srcOrd="0" destOrd="0" presId="urn:microsoft.com/office/officeart/2005/8/layout/orgChart1"/>
    <dgm:cxn modelId="{54DF03C2-B17A-4DCD-A6B9-A53884A67F06}" type="presParOf" srcId="{E42553DF-AB3C-48AC-B003-BBA8F48CF522}" destId="{CA80F86E-C445-43F3-BA7B-76A3A43C90DD}" srcOrd="0" destOrd="0" presId="urn:microsoft.com/office/officeart/2005/8/layout/orgChart1"/>
    <dgm:cxn modelId="{78516D49-5BF3-47B4-A0DB-ADCBBD9EBB16}" type="presParOf" srcId="{E42553DF-AB3C-48AC-B003-BBA8F48CF522}" destId="{EEB89073-CC63-46FD-B9F9-95103A3C9859}" srcOrd="1" destOrd="0" presId="urn:microsoft.com/office/officeart/2005/8/layout/orgChart1"/>
    <dgm:cxn modelId="{7A34E6BC-129C-4710-96D8-2B8E2D5BF8BA}" type="presParOf" srcId="{82B6E953-5268-4F9D-9D60-8E715136DDE3}" destId="{262A1B0C-E825-42DE-B5C5-EFA2650AC74D}" srcOrd="1" destOrd="0" presId="urn:microsoft.com/office/officeart/2005/8/layout/orgChart1"/>
    <dgm:cxn modelId="{BA26544D-9943-49CC-87A9-BA6A161E4E3D}" type="presParOf" srcId="{262A1B0C-E825-42DE-B5C5-EFA2650AC74D}" destId="{C7AA12BD-EDEA-4D1E-AE6F-FE7BAF72E5F0}" srcOrd="0" destOrd="0" presId="urn:microsoft.com/office/officeart/2005/8/layout/orgChart1"/>
    <dgm:cxn modelId="{D41C93DE-37F8-4E10-85AC-CB705C30C5C5}" type="presParOf" srcId="{262A1B0C-E825-42DE-B5C5-EFA2650AC74D}" destId="{E481FA80-E245-44D1-BB33-07591C50B22C}" srcOrd="1" destOrd="0" presId="urn:microsoft.com/office/officeart/2005/8/layout/orgChart1"/>
    <dgm:cxn modelId="{4006C151-ADEA-4E3C-B315-F83DCA070607}" type="presParOf" srcId="{E481FA80-E245-44D1-BB33-07591C50B22C}" destId="{D98F87D5-108A-4C0A-9A86-A27AD6789522}" srcOrd="0" destOrd="0" presId="urn:microsoft.com/office/officeart/2005/8/layout/orgChart1"/>
    <dgm:cxn modelId="{BA1DD460-F8E2-4634-83A1-9BBEFBAD9E89}" type="presParOf" srcId="{D98F87D5-108A-4C0A-9A86-A27AD6789522}" destId="{D208BE29-D362-409A-8AFB-F3AC1E1EF83E}" srcOrd="0" destOrd="0" presId="urn:microsoft.com/office/officeart/2005/8/layout/orgChart1"/>
    <dgm:cxn modelId="{1EEA6176-AE2F-479E-8967-78559814D022}" type="presParOf" srcId="{D98F87D5-108A-4C0A-9A86-A27AD6789522}" destId="{C28AC910-D697-4203-B953-CB722946F97D}" srcOrd="1" destOrd="0" presId="urn:microsoft.com/office/officeart/2005/8/layout/orgChart1"/>
    <dgm:cxn modelId="{757862BB-FDF7-47BF-A6F9-7397DA7F27AD}" type="presParOf" srcId="{E481FA80-E245-44D1-BB33-07591C50B22C}" destId="{E6B7D633-5998-404D-AA8A-1674130258B4}" srcOrd="1" destOrd="0" presId="urn:microsoft.com/office/officeart/2005/8/layout/orgChart1"/>
    <dgm:cxn modelId="{CAF94DF4-DDE4-4950-9D37-2CF68E640248}" type="presParOf" srcId="{E481FA80-E245-44D1-BB33-07591C50B22C}" destId="{F6363C69-9FA4-436A-A36D-440EF9020CDF}" srcOrd="2" destOrd="0" presId="urn:microsoft.com/office/officeart/2005/8/layout/orgChart1"/>
    <dgm:cxn modelId="{B828C507-0733-4530-936A-A8218D37ECC0}" type="presParOf" srcId="{262A1B0C-E825-42DE-B5C5-EFA2650AC74D}" destId="{FB24C497-41C4-45D4-8CCB-F1F3148FC0FC}" srcOrd="2" destOrd="0" presId="urn:microsoft.com/office/officeart/2005/8/layout/orgChart1"/>
    <dgm:cxn modelId="{AA09F19B-0AB9-438A-8A2A-6F9710F99062}" type="presParOf" srcId="{262A1B0C-E825-42DE-B5C5-EFA2650AC74D}" destId="{6F0B954F-BC08-4BFF-BAFB-13D94CE44819}" srcOrd="3" destOrd="0" presId="urn:microsoft.com/office/officeart/2005/8/layout/orgChart1"/>
    <dgm:cxn modelId="{E511B64B-7DE1-4FB6-B857-8C5894AB81D7}" type="presParOf" srcId="{6F0B954F-BC08-4BFF-BAFB-13D94CE44819}" destId="{A8745831-BDCC-439E-A9EE-9A26F33C5FBC}" srcOrd="0" destOrd="0" presId="urn:microsoft.com/office/officeart/2005/8/layout/orgChart1"/>
    <dgm:cxn modelId="{1FC93682-11C5-474C-AE80-69C93CB31FF5}" type="presParOf" srcId="{A8745831-BDCC-439E-A9EE-9A26F33C5FBC}" destId="{AEAE5629-87ED-4426-879E-81C0299CE5DD}" srcOrd="0" destOrd="0" presId="urn:microsoft.com/office/officeart/2005/8/layout/orgChart1"/>
    <dgm:cxn modelId="{EA101FFD-4A31-4933-BFAE-A81B0F6D1D66}" type="presParOf" srcId="{A8745831-BDCC-439E-A9EE-9A26F33C5FBC}" destId="{F4755917-1068-40AB-A57B-13AE32ADC0C7}" srcOrd="1" destOrd="0" presId="urn:microsoft.com/office/officeart/2005/8/layout/orgChart1"/>
    <dgm:cxn modelId="{B3ABCE8F-CBFB-4C24-9003-6D81423DCD3D}" type="presParOf" srcId="{6F0B954F-BC08-4BFF-BAFB-13D94CE44819}" destId="{3EFC4977-6162-4452-B99F-E4FEC84A1DF2}" srcOrd="1" destOrd="0" presId="urn:microsoft.com/office/officeart/2005/8/layout/orgChart1"/>
    <dgm:cxn modelId="{2A354B52-6F3C-43AE-B418-3D20D51DAE67}" type="presParOf" srcId="{6F0B954F-BC08-4BFF-BAFB-13D94CE44819}" destId="{E3771A37-60BF-4E6A-9047-AD46CF100639}" srcOrd="2" destOrd="0" presId="urn:microsoft.com/office/officeart/2005/8/layout/orgChart1"/>
    <dgm:cxn modelId="{7B7F6F6C-BF81-4E7A-BE4E-06A7B142B685}" type="presParOf" srcId="{82B6E953-5268-4F9D-9D60-8E715136DDE3}" destId="{43620AAA-774C-444E-8C5D-EB52FB326990}" srcOrd="2" destOrd="0" presId="urn:microsoft.com/office/officeart/2005/8/layout/orgChart1"/>
    <dgm:cxn modelId="{7743CEFB-99C0-4587-94E5-A5514D0EF365}" type="presParOf" srcId="{FD57D682-422E-45EF-BAC8-57D9E4CF24C7}" destId="{D97D4345-1F17-43D4-86BA-E1BBC5E83457}" srcOrd="2" destOrd="0" presId="urn:microsoft.com/office/officeart/2005/8/layout/orgChart1"/>
    <dgm:cxn modelId="{7A73E237-AD5D-474F-8E85-5E716F5CC2CB}" type="presParOf" srcId="{FD57D682-422E-45EF-BAC8-57D9E4CF24C7}" destId="{719CD8AA-B85D-4B1A-9D91-56C939FB19A6}" srcOrd="3" destOrd="0" presId="urn:microsoft.com/office/officeart/2005/8/layout/orgChart1"/>
    <dgm:cxn modelId="{29B20D99-EF7F-4174-B160-92424103A098}" type="presParOf" srcId="{719CD8AA-B85D-4B1A-9D91-56C939FB19A6}" destId="{E40477D9-28A4-42BF-9AFF-2BAD939215CE}" srcOrd="0" destOrd="0" presId="urn:microsoft.com/office/officeart/2005/8/layout/orgChart1"/>
    <dgm:cxn modelId="{69C7BEFB-1B8E-4FB6-87F9-E057F63EED89}" type="presParOf" srcId="{E40477D9-28A4-42BF-9AFF-2BAD939215CE}" destId="{875166BF-CFF7-41DC-A9FF-EC8000505FD2}" srcOrd="0" destOrd="0" presId="urn:microsoft.com/office/officeart/2005/8/layout/orgChart1"/>
    <dgm:cxn modelId="{1DC45D97-603D-48CB-9C9F-062DCA393C60}" type="presParOf" srcId="{E40477D9-28A4-42BF-9AFF-2BAD939215CE}" destId="{4C84C6F5-F0C8-44FD-BA85-FD1C3BAB0D1E}" srcOrd="1" destOrd="0" presId="urn:microsoft.com/office/officeart/2005/8/layout/orgChart1"/>
    <dgm:cxn modelId="{59E625FC-37E4-4C76-A42B-1B94A2A7A0E3}" type="presParOf" srcId="{719CD8AA-B85D-4B1A-9D91-56C939FB19A6}" destId="{E558E345-E29C-48DA-ACBE-8674A77B9117}" srcOrd="1" destOrd="0" presId="urn:microsoft.com/office/officeart/2005/8/layout/orgChart1"/>
    <dgm:cxn modelId="{CE220FA3-1A15-4349-A287-CA6E2066280C}" type="presParOf" srcId="{719CD8AA-B85D-4B1A-9D91-56C939FB19A6}" destId="{17B6F0F8-695F-4671-9CC8-AA3445CD4802}" srcOrd="2" destOrd="0" presId="urn:microsoft.com/office/officeart/2005/8/layout/orgChart1"/>
    <dgm:cxn modelId="{DE2620EE-F85C-406A-96EE-26FE2FA0CF12}" type="presParOf" srcId="{FD57D682-422E-45EF-BAC8-57D9E4CF24C7}" destId="{3FFF1A99-F796-4622-90A8-5CF05D9CA4C8}" srcOrd="4" destOrd="0" presId="urn:microsoft.com/office/officeart/2005/8/layout/orgChart1"/>
    <dgm:cxn modelId="{F06708DB-6DD1-46AB-9F71-7AB17692A8C4}" type="presParOf" srcId="{FD57D682-422E-45EF-BAC8-57D9E4CF24C7}" destId="{D63E0AE9-D04D-42E5-BB42-BD0A7A27AD0B}" srcOrd="5" destOrd="0" presId="urn:microsoft.com/office/officeart/2005/8/layout/orgChart1"/>
    <dgm:cxn modelId="{4F3F6FEC-037A-446F-880C-6F93D30AC81C}" type="presParOf" srcId="{D63E0AE9-D04D-42E5-BB42-BD0A7A27AD0B}" destId="{3988A03C-CEB3-4DA0-84A5-7E2D2CDE0041}" srcOrd="0" destOrd="0" presId="urn:microsoft.com/office/officeart/2005/8/layout/orgChart1"/>
    <dgm:cxn modelId="{7175C7C2-4E42-43A4-B1E5-C38262AE09B8}" type="presParOf" srcId="{3988A03C-CEB3-4DA0-84A5-7E2D2CDE0041}" destId="{AF503BD7-1939-4CDE-9FE3-6D2444C6435F}" srcOrd="0" destOrd="0" presId="urn:microsoft.com/office/officeart/2005/8/layout/orgChart1"/>
    <dgm:cxn modelId="{60F53CBA-2583-40AD-8EC8-32AE1B7F1A74}" type="presParOf" srcId="{3988A03C-CEB3-4DA0-84A5-7E2D2CDE0041}" destId="{51B0C061-FA8E-4908-8DE5-60F91F68A884}" srcOrd="1" destOrd="0" presId="urn:microsoft.com/office/officeart/2005/8/layout/orgChart1"/>
    <dgm:cxn modelId="{A12B297A-A8A0-4D21-A8C2-FC3026EE1C86}" type="presParOf" srcId="{D63E0AE9-D04D-42E5-BB42-BD0A7A27AD0B}" destId="{136D9811-FC07-4938-A2B3-24FDB4A5BDC8}" srcOrd="1" destOrd="0" presId="urn:microsoft.com/office/officeart/2005/8/layout/orgChart1"/>
    <dgm:cxn modelId="{9978F7C6-D52C-4BFE-B912-D425F0CD3A91}" type="presParOf" srcId="{D63E0AE9-D04D-42E5-BB42-BD0A7A27AD0B}" destId="{7D960025-F75B-408C-A29D-8883C040B607}" srcOrd="2" destOrd="0" presId="urn:microsoft.com/office/officeart/2005/8/layout/orgChart1"/>
    <dgm:cxn modelId="{66213B86-F061-4783-8238-EF9354106736}" type="presParOf" srcId="{FD57D682-422E-45EF-BAC8-57D9E4CF24C7}" destId="{57AF9ED0-D823-4CFF-91A3-84F392CB2C5D}" srcOrd="6" destOrd="0" presId="urn:microsoft.com/office/officeart/2005/8/layout/orgChart1"/>
    <dgm:cxn modelId="{ACE15128-FC99-4911-9C0D-D99651DDB03A}" type="presParOf" srcId="{FD57D682-422E-45EF-BAC8-57D9E4CF24C7}" destId="{D249B3DB-1165-4622-B1F4-42ACF8198CE7}" srcOrd="7" destOrd="0" presId="urn:microsoft.com/office/officeart/2005/8/layout/orgChart1"/>
    <dgm:cxn modelId="{06734505-6BCA-4536-9168-2B44C2A45424}" type="presParOf" srcId="{D249B3DB-1165-4622-B1F4-42ACF8198CE7}" destId="{3BB30413-D9D9-438A-A20B-0A739D559C5D}" srcOrd="0" destOrd="0" presId="urn:microsoft.com/office/officeart/2005/8/layout/orgChart1"/>
    <dgm:cxn modelId="{5116A24B-4620-4796-A559-87238251556C}" type="presParOf" srcId="{3BB30413-D9D9-438A-A20B-0A739D559C5D}" destId="{9E3EB0ED-6C91-4138-B4EF-1DA29E472745}" srcOrd="0" destOrd="0" presId="urn:microsoft.com/office/officeart/2005/8/layout/orgChart1"/>
    <dgm:cxn modelId="{F1C72E76-4AA7-42CD-89D4-16A2B091F9FF}" type="presParOf" srcId="{3BB30413-D9D9-438A-A20B-0A739D559C5D}" destId="{4CB9AC54-B4A3-4ECC-9430-A7A0F29C6E71}" srcOrd="1" destOrd="0" presId="urn:microsoft.com/office/officeart/2005/8/layout/orgChart1"/>
    <dgm:cxn modelId="{D86A538A-B231-4BC4-AA02-AB191FB19F2D}" type="presParOf" srcId="{D249B3DB-1165-4622-B1F4-42ACF8198CE7}" destId="{18663BF9-0275-4C3A-A028-9A6516EA4DCF}" srcOrd="1" destOrd="0" presId="urn:microsoft.com/office/officeart/2005/8/layout/orgChart1"/>
    <dgm:cxn modelId="{2F68A6F5-10EF-4230-A53E-B8630BDE7E42}" type="presParOf" srcId="{D249B3DB-1165-4622-B1F4-42ACF8198CE7}" destId="{3E82DFBC-6138-4A42-A063-1758F672C7CE}" srcOrd="2" destOrd="0" presId="urn:microsoft.com/office/officeart/2005/8/layout/orgChart1"/>
    <dgm:cxn modelId="{33C6C5A6-BA7B-401D-8D30-3B87AE9C089D}" type="presParOf" srcId="{208464F8-1A42-44B6-8026-9DCD9ABC4C51}" destId="{20B6AC6E-BBCA-495D-98A5-D2F101E0E0C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52EF94-2AD3-40C4-8B46-A6EE5DB02B3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6CF8931D-F551-4795-9A54-FF4F3893B1EA}">
      <dgm:prSet phldrT="[Metin]"/>
      <dgm:spPr/>
      <dgm:t>
        <a:bodyPr/>
        <a:lstStyle/>
        <a:p>
          <a:r>
            <a:rPr lang="tr-TR" dirty="0" smtClean="0"/>
            <a:t>HÜKÜM MAHKEMELERİ</a:t>
          </a:r>
        </a:p>
        <a:p>
          <a:r>
            <a:rPr lang="tr-TR" dirty="0" smtClean="0"/>
            <a:t>(MEDENİ YARGI)</a:t>
          </a:r>
          <a:endParaRPr lang="tr-TR" dirty="0"/>
        </a:p>
      </dgm:t>
    </dgm:pt>
    <dgm:pt modelId="{13784522-A14D-409F-8FE2-73A41490BE4E}" type="parTrans" cxnId="{47A43A60-BA2D-41B5-9BF9-3F7E720FE585}">
      <dgm:prSet/>
      <dgm:spPr/>
      <dgm:t>
        <a:bodyPr/>
        <a:lstStyle/>
        <a:p>
          <a:endParaRPr lang="tr-TR"/>
        </a:p>
      </dgm:t>
    </dgm:pt>
    <dgm:pt modelId="{F87E5C0B-D185-4D1A-BF0A-FB79A95F556B}" type="sibTrans" cxnId="{47A43A60-BA2D-41B5-9BF9-3F7E720FE585}">
      <dgm:prSet/>
      <dgm:spPr/>
      <dgm:t>
        <a:bodyPr/>
        <a:lstStyle/>
        <a:p>
          <a:endParaRPr lang="tr-TR"/>
        </a:p>
      </dgm:t>
    </dgm:pt>
    <dgm:pt modelId="{43C37943-59B3-4AA0-BEDD-422C26114CCB}">
      <dgm:prSet phldrT="[Metin]"/>
      <dgm:spPr/>
      <dgm:t>
        <a:bodyPr/>
        <a:lstStyle/>
        <a:p>
          <a:r>
            <a:rPr lang="tr-TR" dirty="0" smtClean="0"/>
            <a:t>GENEL MAHKEMELER</a:t>
          </a:r>
          <a:endParaRPr lang="tr-TR" dirty="0"/>
        </a:p>
      </dgm:t>
    </dgm:pt>
    <dgm:pt modelId="{4985318D-B986-4975-811C-2FD6BE80D481}" type="parTrans" cxnId="{4CDF4C15-77E6-4610-BDFB-847D8F3A3529}">
      <dgm:prSet/>
      <dgm:spPr/>
      <dgm:t>
        <a:bodyPr/>
        <a:lstStyle/>
        <a:p>
          <a:endParaRPr lang="tr-TR"/>
        </a:p>
      </dgm:t>
    </dgm:pt>
    <dgm:pt modelId="{4818E5A7-A39D-41D9-80E9-7E986FD57622}" type="sibTrans" cxnId="{4CDF4C15-77E6-4610-BDFB-847D8F3A3529}">
      <dgm:prSet/>
      <dgm:spPr/>
      <dgm:t>
        <a:bodyPr/>
        <a:lstStyle/>
        <a:p>
          <a:endParaRPr lang="tr-TR"/>
        </a:p>
      </dgm:t>
    </dgm:pt>
    <dgm:pt modelId="{CDBBC18D-8CD5-4DD3-AA94-FF9A5B0098F0}">
      <dgm:prSet phldrT="[Metin]"/>
      <dgm:spPr/>
      <dgm:t>
        <a:bodyPr/>
        <a:lstStyle/>
        <a:p>
          <a:r>
            <a:rPr lang="tr-TR" dirty="0" smtClean="0"/>
            <a:t>ÖZEL MAHKEMELER</a:t>
          </a:r>
          <a:endParaRPr lang="tr-TR" dirty="0"/>
        </a:p>
      </dgm:t>
    </dgm:pt>
    <dgm:pt modelId="{1140D14B-4411-4314-A9EE-90B3B26748B6}" type="parTrans" cxnId="{42F0AB59-BBE3-4B6B-93EB-FF2A35F9D84A}">
      <dgm:prSet/>
      <dgm:spPr/>
      <dgm:t>
        <a:bodyPr/>
        <a:lstStyle/>
        <a:p>
          <a:endParaRPr lang="tr-TR"/>
        </a:p>
      </dgm:t>
    </dgm:pt>
    <dgm:pt modelId="{CEDCA4F4-3C54-4F4D-84C0-CF4E00F9A899}" type="sibTrans" cxnId="{42F0AB59-BBE3-4B6B-93EB-FF2A35F9D84A}">
      <dgm:prSet/>
      <dgm:spPr/>
      <dgm:t>
        <a:bodyPr/>
        <a:lstStyle/>
        <a:p>
          <a:endParaRPr lang="tr-TR"/>
        </a:p>
      </dgm:t>
    </dgm:pt>
    <dgm:pt modelId="{4D274467-5081-47BD-A688-CCEF2666D09A}">
      <dgm:prSet/>
      <dgm:spPr/>
      <dgm:t>
        <a:bodyPr/>
        <a:lstStyle/>
        <a:p>
          <a:r>
            <a:rPr lang="tr-TR" dirty="0" smtClean="0"/>
            <a:t>SULH HUKUK</a:t>
          </a:r>
          <a:endParaRPr lang="tr-TR" dirty="0"/>
        </a:p>
      </dgm:t>
    </dgm:pt>
    <dgm:pt modelId="{CB0DC83B-907F-4568-B848-B6DE4B2F19F6}" type="parTrans" cxnId="{83A698C1-5102-40E6-AB24-A7B9D5EC25AD}">
      <dgm:prSet/>
      <dgm:spPr/>
      <dgm:t>
        <a:bodyPr/>
        <a:lstStyle/>
        <a:p>
          <a:endParaRPr lang="tr-TR"/>
        </a:p>
      </dgm:t>
    </dgm:pt>
    <dgm:pt modelId="{A0C6ADB4-48D3-4BDB-A7CF-F7A3CE50D40A}" type="sibTrans" cxnId="{83A698C1-5102-40E6-AB24-A7B9D5EC25AD}">
      <dgm:prSet/>
      <dgm:spPr/>
      <dgm:t>
        <a:bodyPr/>
        <a:lstStyle/>
        <a:p>
          <a:endParaRPr lang="tr-TR"/>
        </a:p>
      </dgm:t>
    </dgm:pt>
    <dgm:pt modelId="{A074F493-C266-4645-B09C-888C2255A51C}">
      <dgm:prSet/>
      <dgm:spPr/>
      <dgm:t>
        <a:bodyPr/>
        <a:lstStyle/>
        <a:p>
          <a:r>
            <a:rPr lang="tr-TR" dirty="0" smtClean="0"/>
            <a:t>ASLİYE HUKUK</a:t>
          </a:r>
          <a:endParaRPr lang="tr-TR" dirty="0"/>
        </a:p>
      </dgm:t>
    </dgm:pt>
    <dgm:pt modelId="{5E7C7FA5-B79A-4469-9FC6-87B123443D16}" type="parTrans" cxnId="{65A84884-E2C9-4F61-847E-36631CFB12E0}">
      <dgm:prSet/>
      <dgm:spPr/>
      <dgm:t>
        <a:bodyPr/>
        <a:lstStyle/>
        <a:p>
          <a:endParaRPr lang="tr-TR"/>
        </a:p>
      </dgm:t>
    </dgm:pt>
    <dgm:pt modelId="{DAE9455F-2B9D-4074-9D9A-22A655E47184}" type="sibTrans" cxnId="{65A84884-E2C9-4F61-847E-36631CFB12E0}">
      <dgm:prSet/>
      <dgm:spPr/>
      <dgm:t>
        <a:bodyPr/>
        <a:lstStyle/>
        <a:p>
          <a:endParaRPr lang="tr-TR"/>
        </a:p>
      </dgm:t>
    </dgm:pt>
    <dgm:pt modelId="{356AE7CE-20D1-425E-8041-00A2B6460FCE}">
      <dgm:prSet/>
      <dgm:spPr/>
      <dgm:t>
        <a:bodyPr/>
        <a:lstStyle/>
        <a:p>
          <a:r>
            <a:rPr lang="tr-TR" dirty="0" smtClean="0"/>
            <a:t>ASLİYE HUKUK</a:t>
          </a:r>
          <a:endParaRPr lang="tr-TR" dirty="0"/>
        </a:p>
      </dgm:t>
    </dgm:pt>
    <dgm:pt modelId="{57477CFA-46B0-498B-ADF4-47E6DCF0730F}" type="parTrans" cxnId="{0302BCEE-4D3D-4388-8029-69AB0CD14EB3}">
      <dgm:prSet/>
      <dgm:spPr/>
      <dgm:t>
        <a:bodyPr/>
        <a:lstStyle/>
        <a:p>
          <a:endParaRPr lang="tr-TR"/>
        </a:p>
      </dgm:t>
    </dgm:pt>
    <dgm:pt modelId="{E5F5DFD8-D54E-440C-AEED-DCC7AD6C2A6B}" type="sibTrans" cxnId="{0302BCEE-4D3D-4388-8029-69AB0CD14EB3}">
      <dgm:prSet/>
      <dgm:spPr/>
      <dgm:t>
        <a:bodyPr/>
        <a:lstStyle/>
        <a:p>
          <a:endParaRPr lang="tr-TR"/>
        </a:p>
      </dgm:t>
    </dgm:pt>
    <dgm:pt modelId="{E77E8169-736A-4546-8DD4-36CFEEC7BA95}">
      <dgm:prSet/>
      <dgm:spPr/>
      <dgm:t>
        <a:bodyPr/>
        <a:lstStyle/>
        <a:p>
          <a:r>
            <a:rPr lang="tr-TR" dirty="0" smtClean="0"/>
            <a:t>ASLİYE TİCARET (sadece ticari davalara bakar)</a:t>
          </a:r>
          <a:endParaRPr lang="tr-TR" dirty="0"/>
        </a:p>
      </dgm:t>
    </dgm:pt>
    <dgm:pt modelId="{E956238D-3C8A-47CD-BA84-B1B62502A7C8}" type="parTrans" cxnId="{0CF1AFAB-A836-4906-88F8-C5AA1D4E3A36}">
      <dgm:prSet/>
      <dgm:spPr/>
      <dgm:t>
        <a:bodyPr/>
        <a:lstStyle/>
        <a:p>
          <a:endParaRPr lang="tr-TR"/>
        </a:p>
      </dgm:t>
    </dgm:pt>
    <dgm:pt modelId="{80CC5ED8-AF37-4918-B079-5AD7C7C69BB0}" type="sibTrans" cxnId="{0CF1AFAB-A836-4906-88F8-C5AA1D4E3A36}">
      <dgm:prSet/>
      <dgm:spPr/>
      <dgm:t>
        <a:bodyPr/>
        <a:lstStyle/>
        <a:p>
          <a:endParaRPr lang="tr-TR"/>
        </a:p>
      </dgm:t>
    </dgm:pt>
    <dgm:pt modelId="{970A8E81-2125-4392-B1EA-D381447ED5B5}" type="pres">
      <dgm:prSet presAssocID="{5252EF94-2AD3-40C4-8B46-A6EE5DB02B30}" presName="hierChild1" presStyleCnt="0">
        <dgm:presLayoutVars>
          <dgm:orgChart val="1"/>
          <dgm:chPref val="1"/>
          <dgm:dir/>
          <dgm:animOne val="branch"/>
          <dgm:animLvl val="lvl"/>
          <dgm:resizeHandles/>
        </dgm:presLayoutVars>
      </dgm:prSet>
      <dgm:spPr/>
      <dgm:t>
        <a:bodyPr/>
        <a:lstStyle/>
        <a:p>
          <a:endParaRPr lang="tr-TR"/>
        </a:p>
      </dgm:t>
    </dgm:pt>
    <dgm:pt modelId="{5B69AA0A-A814-4404-B509-B839AFBA1017}" type="pres">
      <dgm:prSet presAssocID="{6CF8931D-F551-4795-9A54-FF4F3893B1EA}" presName="hierRoot1" presStyleCnt="0">
        <dgm:presLayoutVars>
          <dgm:hierBranch val="init"/>
        </dgm:presLayoutVars>
      </dgm:prSet>
      <dgm:spPr/>
    </dgm:pt>
    <dgm:pt modelId="{03D63F2C-A747-47BC-8791-F1497857025B}" type="pres">
      <dgm:prSet presAssocID="{6CF8931D-F551-4795-9A54-FF4F3893B1EA}" presName="rootComposite1" presStyleCnt="0"/>
      <dgm:spPr/>
    </dgm:pt>
    <dgm:pt modelId="{DC19B604-3E9E-4DAE-87C2-037EA14376D0}" type="pres">
      <dgm:prSet presAssocID="{6CF8931D-F551-4795-9A54-FF4F3893B1EA}" presName="rootText1" presStyleLbl="node0" presStyleIdx="0" presStyleCnt="1" custScaleX="398518">
        <dgm:presLayoutVars>
          <dgm:chPref val="3"/>
        </dgm:presLayoutVars>
      </dgm:prSet>
      <dgm:spPr/>
      <dgm:t>
        <a:bodyPr/>
        <a:lstStyle/>
        <a:p>
          <a:endParaRPr lang="tr-TR"/>
        </a:p>
      </dgm:t>
    </dgm:pt>
    <dgm:pt modelId="{528A6FD3-5723-42B0-88FC-242D06A264ED}" type="pres">
      <dgm:prSet presAssocID="{6CF8931D-F551-4795-9A54-FF4F3893B1EA}" presName="rootConnector1" presStyleLbl="node1" presStyleIdx="0" presStyleCnt="0"/>
      <dgm:spPr/>
      <dgm:t>
        <a:bodyPr/>
        <a:lstStyle/>
        <a:p>
          <a:endParaRPr lang="tr-TR"/>
        </a:p>
      </dgm:t>
    </dgm:pt>
    <dgm:pt modelId="{E63363A1-1603-4EEF-99C4-127D7CC364AC}" type="pres">
      <dgm:prSet presAssocID="{6CF8931D-F551-4795-9A54-FF4F3893B1EA}" presName="hierChild2" presStyleCnt="0"/>
      <dgm:spPr/>
    </dgm:pt>
    <dgm:pt modelId="{7C9B862C-D4A9-48FC-A99A-442A78D21499}" type="pres">
      <dgm:prSet presAssocID="{4985318D-B986-4975-811C-2FD6BE80D481}" presName="Name37" presStyleLbl="parChTrans1D2" presStyleIdx="0" presStyleCnt="2"/>
      <dgm:spPr/>
      <dgm:t>
        <a:bodyPr/>
        <a:lstStyle/>
        <a:p>
          <a:endParaRPr lang="tr-TR"/>
        </a:p>
      </dgm:t>
    </dgm:pt>
    <dgm:pt modelId="{FC2DFB7F-510A-4DD4-8331-AEA967421CB4}" type="pres">
      <dgm:prSet presAssocID="{43C37943-59B3-4AA0-BEDD-422C26114CCB}" presName="hierRoot2" presStyleCnt="0">
        <dgm:presLayoutVars>
          <dgm:hierBranch val="init"/>
        </dgm:presLayoutVars>
      </dgm:prSet>
      <dgm:spPr/>
    </dgm:pt>
    <dgm:pt modelId="{8FF4DD47-BCF0-41DD-9076-21ED961B2959}" type="pres">
      <dgm:prSet presAssocID="{43C37943-59B3-4AA0-BEDD-422C26114CCB}" presName="rootComposite" presStyleCnt="0"/>
      <dgm:spPr/>
    </dgm:pt>
    <dgm:pt modelId="{A1853B2B-18E5-42C0-A559-DBD7BD658605}" type="pres">
      <dgm:prSet presAssocID="{43C37943-59B3-4AA0-BEDD-422C26114CCB}" presName="rootText" presStyleLbl="node2" presStyleIdx="0" presStyleCnt="2">
        <dgm:presLayoutVars>
          <dgm:chPref val="3"/>
        </dgm:presLayoutVars>
      </dgm:prSet>
      <dgm:spPr/>
      <dgm:t>
        <a:bodyPr/>
        <a:lstStyle/>
        <a:p>
          <a:endParaRPr lang="tr-TR"/>
        </a:p>
      </dgm:t>
    </dgm:pt>
    <dgm:pt modelId="{8B75BF5F-8250-443D-9E85-0AFDA090C4F7}" type="pres">
      <dgm:prSet presAssocID="{43C37943-59B3-4AA0-BEDD-422C26114CCB}" presName="rootConnector" presStyleLbl="node2" presStyleIdx="0" presStyleCnt="2"/>
      <dgm:spPr/>
      <dgm:t>
        <a:bodyPr/>
        <a:lstStyle/>
        <a:p>
          <a:endParaRPr lang="tr-TR"/>
        </a:p>
      </dgm:t>
    </dgm:pt>
    <dgm:pt modelId="{74308A0C-AC6D-4B72-89D8-9751834327B0}" type="pres">
      <dgm:prSet presAssocID="{43C37943-59B3-4AA0-BEDD-422C26114CCB}" presName="hierChild4" presStyleCnt="0"/>
      <dgm:spPr/>
    </dgm:pt>
    <dgm:pt modelId="{11DCF860-1C8A-4DA6-B3D7-2C5B0AACFEE8}" type="pres">
      <dgm:prSet presAssocID="{CB0DC83B-907F-4568-B848-B6DE4B2F19F6}" presName="Name37" presStyleLbl="parChTrans1D3" presStyleIdx="0" presStyleCnt="2"/>
      <dgm:spPr/>
      <dgm:t>
        <a:bodyPr/>
        <a:lstStyle/>
        <a:p>
          <a:endParaRPr lang="tr-TR"/>
        </a:p>
      </dgm:t>
    </dgm:pt>
    <dgm:pt modelId="{7F1BFD9E-061F-482E-A7E7-01E71BE58F9B}" type="pres">
      <dgm:prSet presAssocID="{4D274467-5081-47BD-A688-CCEF2666D09A}" presName="hierRoot2" presStyleCnt="0">
        <dgm:presLayoutVars>
          <dgm:hierBranch val="init"/>
        </dgm:presLayoutVars>
      </dgm:prSet>
      <dgm:spPr/>
    </dgm:pt>
    <dgm:pt modelId="{5AB4599C-B6F8-4E61-A07B-676D31FD8AFE}" type="pres">
      <dgm:prSet presAssocID="{4D274467-5081-47BD-A688-CCEF2666D09A}" presName="rootComposite" presStyleCnt="0"/>
      <dgm:spPr/>
    </dgm:pt>
    <dgm:pt modelId="{4DB1A79A-C4C6-4270-9E9C-E5B03E2E973E}" type="pres">
      <dgm:prSet presAssocID="{4D274467-5081-47BD-A688-CCEF2666D09A}" presName="rootText" presStyleLbl="node3" presStyleIdx="0" presStyleCnt="2" custLinFactNeighborX="-2398" custLinFactNeighborY="3866">
        <dgm:presLayoutVars>
          <dgm:chPref val="3"/>
        </dgm:presLayoutVars>
      </dgm:prSet>
      <dgm:spPr/>
      <dgm:t>
        <a:bodyPr/>
        <a:lstStyle/>
        <a:p>
          <a:endParaRPr lang="tr-TR"/>
        </a:p>
      </dgm:t>
    </dgm:pt>
    <dgm:pt modelId="{9EAC5903-9FB3-42C7-A96B-3CC4375249FA}" type="pres">
      <dgm:prSet presAssocID="{4D274467-5081-47BD-A688-CCEF2666D09A}" presName="rootConnector" presStyleLbl="node3" presStyleIdx="0" presStyleCnt="2"/>
      <dgm:spPr/>
      <dgm:t>
        <a:bodyPr/>
        <a:lstStyle/>
        <a:p>
          <a:endParaRPr lang="tr-TR"/>
        </a:p>
      </dgm:t>
    </dgm:pt>
    <dgm:pt modelId="{B8AF5E38-8025-4699-AE5A-EB5AC2B79613}" type="pres">
      <dgm:prSet presAssocID="{4D274467-5081-47BD-A688-CCEF2666D09A}" presName="hierChild4" presStyleCnt="0"/>
      <dgm:spPr/>
    </dgm:pt>
    <dgm:pt modelId="{CC35F6DD-7B6A-4756-BB7E-ED3505B8F1C7}" type="pres">
      <dgm:prSet presAssocID="{4D274467-5081-47BD-A688-CCEF2666D09A}" presName="hierChild5" presStyleCnt="0"/>
      <dgm:spPr/>
    </dgm:pt>
    <dgm:pt modelId="{4EFC0182-FF1F-48A5-88DD-4E9BCA243766}" type="pres">
      <dgm:prSet presAssocID="{5E7C7FA5-B79A-4469-9FC6-87B123443D16}" presName="Name37" presStyleLbl="parChTrans1D3" presStyleIdx="1" presStyleCnt="2"/>
      <dgm:spPr/>
      <dgm:t>
        <a:bodyPr/>
        <a:lstStyle/>
        <a:p>
          <a:endParaRPr lang="tr-TR"/>
        </a:p>
      </dgm:t>
    </dgm:pt>
    <dgm:pt modelId="{D3FD9A92-8E48-4AC3-A6E7-DD89A1489108}" type="pres">
      <dgm:prSet presAssocID="{A074F493-C266-4645-B09C-888C2255A51C}" presName="hierRoot2" presStyleCnt="0">
        <dgm:presLayoutVars>
          <dgm:hierBranch val="init"/>
        </dgm:presLayoutVars>
      </dgm:prSet>
      <dgm:spPr/>
    </dgm:pt>
    <dgm:pt modelId="{CC7C4109-536C-4726-9326-6CA8AFA4FB7E}" type="pres">
      <dgm:prSet presAssocID="{A074F493-C266-4645-B09C-888C2255A51C}" presName="rootComposite" presStyleCnt="0"/>
      <dgm:spPr/>
    </dgm:pt>
    <dgm:pt modelId="{1A921524-B698-4B6A-9CC7-A6F8E323B7D4}" type="pres">
      <dgm:prSet presAssocID="{A074F493-C266-4645-B09C-888C2255A51C}" presName="rootText" presStyleLbl="node3" presStyleIdx="1" presStyleCnt="2">
        <dgm:presLayoutVars>
          <dgm:chPref val="3"/>
        </dgm:presLayoutVars>
      </dgm:prSet>
      <dgm:spPr/>
      <dgm:t>
        <a:bodyPr/>
        <a:lstStyle/>
        <a:p>
          <a:endParaRPr lang="tr-TR"/>
        </a:p>
      </dgm:t>
    </dgm:pt>
    <dgm:pt modelId="{9E2FDB9F-AA72-48D2-8EA1-6EDBBEBC80CF}" type="pres">
      <dgm:prSet presAssocID="{A074F493-C266-4645-B09C-888C2255A51C}" presName="rootConnector" presStyleLbl="node3" presStyleIdx="1" presStyleCnt="2"/>
      <dgm:spPr/>
      <dgm:t>
        <a:bodyPr/>
        <a:lstStyle/>
        <a:p>
          <a:endParaRPr lang="tr-TR"/>
        </a:p>
      </dgm:t>
    </dgm:pt>
    <dgm:pt modelId="{0B922FDE-07CE-4559-BC19-69097A16E0BB}" type="pres">
      <dgm:prSet presAssocID="{A074F493-C266-4645-B09C-888C2255A51C}" presName="hierChild4" presStyleCnt="0"/>
      <dgm:spPr/>
    </dgm:pt>
    <dgm:pt modelId="{5E89352B-DAEF-4FCF-9C5D-E750AC34E976}" type="pres">
      <dgm:prSet presAssocID="{57477CFA-46B0-498B-ADF4-47E6DCF0730F}" presName="Name37" presStyleLbl="parChTrans1D4" presStyleIdx="0" presStyleCnt="2"/>
      <dgm:spPr/>
      <dgm:t>
        <a:bodyPr/>
        <a:lstStyle/>
        <a:p>
          <a:endParaRPr lang="tr-TR"/>
        </a:p>
      </dgm:t>
    </dgm:pt>
    <dgm:pt modelId="{5010C9D9-DCF6-4A9E-AEFD-D9646794BD0C}" type="pres">
      <dgm:prSet presAssocID="{356AE7CE-20D1-425E-8041-00A2B6460FCE}" presName="hierRoot2" presStyleCnt="0">
        <dgm:presLayoutVars>
          <dgm:hierBranch val="init"/>
        </dgm:presLayoutVars>
      </dgm:prSet>
      <dgm:spPr/>
    </dgm:pt>
    <dgm:pt modelId="{7306117A-3EE5-417F-A877-BD3E296BB9E9}" type="pres">
      <dgm:prSet presAssocID="{356AE7CE-20D1-425E-8041-00A2B6460FCE}" presName="rootComposite" presStyleCnt="0"/>
      <dgm:spPr/>
    </dgm:pt>
    <dgm:pt modelId="{274C66FC-2084-4A11-838F-3CBACA7CCE69}" type="pres">
      <dgm:prSet presAssocID="{356AE7CE-20D1-425E-8041-00A2B6460FCE}" presName="rootText" presStyleLbl="node4" presStyleIdx="0" presStyleCnt="2">
        <dgm:presLayoutVars>
          <dgm:chPref val="3"/>
        </dgm:presLayoutVars>
      </dgm:prSet>
      <dgm:spPr/>
      <dgm:t>
        <a:bodyPr/>
        <a:lstStyle/>
        <a:p>
          <a:endParaRPr lang="tr-TR"/>
        </a:p>
      </dgm:t>
    </dgm:pt>
    <dgm:pt modelId="{86F7CDB3-CD92-4A90-98DA-BB52E74B38AB}" type="pres">
      <dgm:prSet presAssocID="{356AE7CE-20D1-425E-8041-00A2B6460FCE}" presName="rootConnector" presStyleLbl="node4" presStyleIdx="0" presStyleCnt="2"/>
      <dgm:spPr/>
      <dgm:t>
        <a:bodyPr/>
        <a:lstStyle/>
        <a:p>
          <a:endParaRPr lang="tr-TR"/>
        </a:p>
      </dgm:t>
    </dgm:pt>
    <dgm:pt modelId="{AEAFBD8B-EC57-4585-B0A6-647D9A59BDDD}" type="pres">
      <dgm:prSet presAssocID="{356AE7CE-20D1-425E-8041-00A2B6460FCE}" presName="hierChild4" presStyleCnt="0"/>
      <dgm:spPr/>
    </dgm:pt>
    <dgm:pt modelId="{C7EF03B9-9E74-47E9-8B2E-CD93CD8ABA27}" type="pres">
      <dgm:prSet presAssocID="{356AE7CE-20D1-425E-8041-00A2B6460FCE}" presName="hierChild5" presStyleCnt="0"/>
      <dgm:spPr/>
    </dgm:pt>
    <dgm:pt modelId="{2BE09C03-B304-4B21-898C-D05075628EF5}" type="pres">
      <dgm:prSet presAssocID="{E956238D-3C8A-47CD-BA84-B1B62502A7C8}" presName="Name37" presStyleLbl="parChTrans1D4" presStyleIdx="1" presStyleCnt="2"/>
      <dgm:spPr/>
      <dgm:t>
        <a:bodyPr/>
        <a:lstStyle/>
        <a:p>
          <a:endParaRPr lang="tr-TR"/>
        </a:p>
      </dgm:t>
    </dgm:pt>
    <dgm:pt modelId="{444E5057-FE8B-4586-9680-94D2C95069FE}" type="pres">
      <dgm:prSet presAssocID="{E77E8169-736A-4546-8DD4-36CFEEC7BA95}" presName="hierRoot2" presStyleCnt="0">
        <dgm:presLayoutVars>
          <dgm:hierBranch val="init"/>
        </dgm:presLayoutVars>
      </dgm:prSet>
      <dgm:spPr/>
    </dgm:pt>
    <dgm:pt modelId="{0A29D062-1FCC-4774-8E7A-E643F8011FE1}" type="pres">
      <dgm:prSet presAssocID="{E77E8169-736A-4546-8DD4-36CFEEC7BA95}" presName="rootComposite" presStyleCnt="0"/>
      <dgm:spPr/>
    </dgm:pt>
    <dgm:pt modelId="{6E8CCA46-FB76-4A63-B56A-1AC057D0E564}" type="pres">
      <dgm:prSet presAssocID="{E77E8169-736A-4546-8DD4-36CFEEC7BA95}" presName="rootText" presStyleLbl="node4" presStyleIdx="1" presStyleCnt="2">
        <dgm:presLayoutVars>
          <dgm:chPref val="3"/>
        </dgm:presLayoutVars>
      </dgm:prSet>
      <dgm:spPr/>
      <dgm:t>
        <a:bodyPr/>
        <a:lstStyle/>
        <a:p>
          <a:endParaRPr lang="tr-TR"/>
        </a:p>
      </dgm:t>
    </dgm:pt>
    <dgm:pt modelId="{0F9011F8-B55D-48DA-82AE-2EB3B569E686}" type="pres">
      <dgm:prSet presAssocID="{E77E8169-736A-4546-8DD4-36CFEEC7BA95}" presName="rootConnector" presStyleLbl="node4" presStyleIdx="1" presStyleCnt="2"/>
      <dgm:spPr/>
      <dgm:t>
        <a:bodyPr/>
        <a:lstStyle/>
        <a:p>
          <a:endParaRPr lang="tr-TR"/>
        </a:p>
      </dgm:t>
    </dgm:pt>
    <dgm:pt modelId="{84CE7D5F-87A7-42D1-AF90-B8E4E9A297AF}" type="pres">
      <dgm:prSet presAssocID="{E77E8169-736A-4546-8DD4-36CFEEC7BA95}" presName="hierChild4" presStyleCnt="0"/>
      <dgm:spPr/>
    </dgm:pt>
    <dgm:pt modelId="{4453A7CC-C654-4B20-8671-B0825DF6CE4A}" type="pres">
      <dgm:prSet presAssocID="{E77E8169-736A-4546-8DD4-36CFEEC7BA95}" presName="hierChild5" presStyleCnt="0"/>
      <dgm:spPr/>
    </dgm:pt>
    <dgm:pt modelId="{F510B940-7D0D-48B2-917F-293EFDC8A4C3}" type="pres">
      <dgm:prSet presAssocID="{A074F493-C266-4645-B09C-888C2255A51C}" presName="hierChild5" presStyleCnt="0"/>
      <dgm:spPr/>
    </dgm:pt>
    <dgm:pt modelId="{F92B8FC8-AFA1-48B1-A53B-16C3B17C12E6}" type="pres">
      <dgm:prSet presAssocID="{43C37943-59B3-4AA0-BEDD-422C26114CCB}" presName="hierChild5" presStyleCnt="0"/>
      <dgm:spPr/>
    </dgm:pt>
    <dgm:pt modelId="{5D071D26-CF19-4AAD-8EDF-0C38B9B2FC32}" type="pres">
      <dgm:prSet presAssocID="{1140D14B-4411-4314-A9EE-90B3B26748B6}" presName="Name37" presStyleLbl="parChTrans1D2" presStyleIdx="1" presStyleCnt="2"/>
      <dgm:spPr/>
      <dgm:t>
        <a:bodyPr/>
        <a:lstStyle/>
        <a:p>
          <a:endParaRPr lang="tr-TR"/>
        </a:p>
      </dgm:t>
    </dgm:pt>
    <dgm:pt modelId="{FE8B7A48-DCA6-4264-98E3-D4B35BF49D4B}" type="pres">
      <dgm:prSet presAssocID="{CDBBC18D-8CD5-4DD3-AA94-FF9A5B0098F0}" presName="hierRoot2" presStyleCnt="0">
        <dgm:presLayoutVars>
          <dgm:hierBranch val="init"/>
        </dgm:presLayoutVars>
      </dgm:prSet>
      <dgm:spPr/>
    </dgm:pt>
    <dgm:pt modelId="{0F8F7CC8-0896-41FD-B378-650558245ED9}" type="pres">
      <dgm:prSet presAssocID="{CDBBC18D-8CD5-4DD3-AA94-FF9A5B0098F0}" presName="rootComposite" presStyleCnt="0"/>
      <dgm:spPr/>
    </dgm:pt>
    <dgm:pt modelId="{C520189C-D2E7-46A0-8B28-8F29AB51895C}" type="pres">
      <dgm:prSet presAssocID="{CDBBC18D-8CD5-4DD3-AA94-FF9A5B0098F0}" presName="rootText" presStyleLbl="node2" presStyleIdx="1" presStyleCnt="2">
        <dgm:presLayoutVars>
          <dgm:chPref val="3"/>
        </dgm:presLayoutVars>
      </dgm:prSet>
      <dgm:spPr/>
      <dgm:t>
        <a:bodyPr/>
        <a:lstStyle/>
        <a:p>
          <a:endParaRPr lang="tr-TR"/>
        </a:p>
      </dgm:t>
    </dgm:pt>
    <dgm:pt modelId="{6B442A15-5A12-4212-87C4-F662C145A5C5}" type="pres">
      <dgm:prSet presAssocID="{CDBBC18D-8CD5-4DD3-AA94-FF9A5B0098F0}" presName="rootConnector" presStyleLbl="node2" presStyleIdx="1" presStyleCnt="2"/>
      <dgm:spPr/>
      <dgm:t>
        <a:bodyPr/>
        <a:lstStyle/>
        <a:p>
          <a:endParaRPr lang="tr-TR"/>
        </a:p>
      </dgm:t>
    </dgm:pt>
    <dgm:pt modelId="{2BF7DB62-EC80-4469-B351-B58584645F7B}" type="pres">
      <dgm:prSet presAssocID="{CDBBC18D-8CD5-4DD3-AA94-FF9A5B0098F0}" presName="hierChild4" presStyleCnt="0"/>
      <dgm:spPr/>
    </dgm:pt>
    <dgm:pt modelId="{526F704F-F498-4500-9E0A-ACD52611ECEC}" type="pres">
      <dgm:prSet presAssocID="{CDBBC18D-8CD5-4DD3-AA94-FF9A5B0098F0}" presName="hierChild5" presStyleCnt="0"/>
      <dgm:spPr/>
    </dgm:pt>
    <dgm:pt modelId="{F955102B-650E-4CAB-8A13-EB6B54D48817}" type="pres">
      <dgm:prSet presAssocID="{6CF8931D-F551-4795-9A54-FF4F3893B1EA}" presName="hierChild3" presStyleCnt="0"/>
      <dgm:spPr/>
    </dgm:pt>
  </dgm:ptLst>
  <dgm:cxnLst>
    <dgm:cxn modelId="{83A698C1-5102-40E6-AB24-A7B9D5EC25AD}" srcId="{43C37943-59B3-4AA0-BEDD-422C26114CCB}" destId="{4D274467-5081-47BD-A688-CCEF2666D09A}" srcOrd="0" destOrd="0" parTransId="{CB0DC83B-907F-4568-B848-B6DE4B2F19F6}" sibTransId="{A0C6ADB4-48D3-4BDB-A7CF-F7A3CE50D40A}"/>
    <dgm:cxn modelId="{60210D9D-F08A-40F3-817E-875F92214154}" type="presOf" srcId="{5E7C7FA5-B79A-4469-9FC6-87B123443D16}" destId="{4EFC0182-FF1F-48A5-88DD-4E9BCA243766}" srcOrd="0" destOrd="0" presId="urn:microsoft.com/office/officeart/2005/8/layout/orgChart1"/>
    <dgm:cxn modelId="{C7DB3D63-02BE-4450-9EAE-F11086E18F98}" type="presOf" srcId="{E77E8169-736A-4546-8DD4-36CFEEC7BA95}" destId="{6E8CCA46-FB76-4A63-B56A-1AC057D0E564}" srcOrd="0" destOrd="0" presId="urn:microsoft.com/office/officeart/2005/8/layout/orgChart1"/>
    <dgm:cxn modelId="{527C10CE-A419-412E-A250-BDF066F64B28}" type="presOf" srcId="{1140D14B-4411-4314-A9EE-90B3B26748B6}" destId="{5D071D26-CF19-4AAD-8EDF-0C38B9B2FC32}" srcOrd="0" destOrd="0" presId="urn:microsoft.com/office/officeart/2005/8/layout/orgChart1"/>
    <dgm:cxn modelId="{4D9A34F4-1701-47B1-A2DF-DE176D1195EA}" type="presOf" srcId="{4985318D-B986-4975-811C-2FD6BE80D481}" destId="{7C9B862C-D4A9-48FC-A99A-442A78D21499}" srcOrd="0" destOrd="0" presId="urn:microsoft.com/office/officeart/2005/8/layout/orgChart1"/>
    <dgm:cxn modelId="{0302BCEE-4D3D-4388-8029-69AB0CD14EB3}" srcId="{A074F493-C266-4645-B09C-888C2255A51C}" destId="{356AE7CE-20D1-425E-8041-00A2B6460FCE}" srcOrd="0" destOrd="0" parTransId="{57477CFA-46B0-498B-ADF4-47E6DCF0730F}" sibTransId="{E5F5DFD8-D54E-440C-AEED-DCC7AD6C2A6B}"/>
    <dgm:cxn modelId="{FF44F0E3-A430-40B7-8AA3-7654EE09964F}" type="presOf" srcId="{4D274467-5081-47BD-A688-CCEF2666D09A}" destId="{9EAC5903-9FB3-42C7-A96B-3CC4375249FA}" srcOrd="1" destOrd="0" presId="urn:microsoft.com/office/officeart/2005/8/layout/orgChart1"/>
    <dgm:cxn modelId="{A1D51CA7-DF78-4E6D-81F6-9D0C6D7FF237}" type="presOf" srcId="{43C37943-59B3-4AA0-BEDD-422C26114CCB}" destId="{8B75BF5F-8250-443D-9E85-0AFDA090C4F7}" srcOrd="1" destOrd="0" presId="urn:microsoft.com/office/officeart/2005/8/layout/orgChart1"/>
    <dgm:cxn modelId="{0CF1AFAB-A836-4906-88F8-C5AA1D4E3A36}" srcId="{A074F493-C266-4645-B09C-888C2255A51C}" destId="{E77E8169-736A-4546-8DD4-36CFEEC7BA95}" srcOrd="1" destOrd="0" parTransId="{E956238D-3C8A-47CD-BA84-B1B62502A7C8}" sibTransId="{80CC5ED8-AF37-4918-B079-5AD7C7C69BB0}"/>
    <dgm:cxn modelId="{1258954A-6A64-434B-ABD9-A23681272229}" type="presOf" srcId="{E77E8169-736A-4546-8DD4-36CFEEC7BA95}" destId="{0F9011F8-B55D-48DA-82AE-2EB3B569E686}" srcOrd="1" destOrd="0" presId="urn:microsoft.com/office/officeart/2005/8/layout/orgChart1"/>
    <dgm:cxn modelId="{252D3D93-0090-44E7-86AD-6EDF049335DD}" type="presOf" srcId="{356AE7CE-20D1-425E-8041-00A2B6460FCE}" destId="{86F7CDB3-CD92-4A90-98DA-BB52E74B38AB}" srcOrd="1" destOrd="0" presId="urn:microsoft.com/office/officeart/2005/8/layout/orgChart1"/>
    <dgm:cxn modelId="{5B1C8E4A-094B-4D5E-B64C-8164CF4354C4}" type="presOf" srcId="{CDBBC18D-8CD5-4DD3-AA94-FF9A5B0098F0}" destId="{C520189C-D2E7-46A0-8B28-8F29AB51895C}" srcOrd="0" destOrd="0" presId="urn:microsoft.com/office/officeart/2005/8/layout/orgChart1"/>
    <dgm:cxn modelId="{EE4AF247-EC7B-4A97-AC9C-89F828C7F594}" type="presOf" srcId="{CDBBC18D-8CD5-4DD3-AA94-FF9A5B0098F0}" destId="{6B442A15-5A12-4212-87C4-F662C145A5C5}" srcOrd="1" destOrd="0" presId="urn:microsoft.com/office/officeart/2005/8/layout/orgChart1"/>
    <dgm:cxn modelId="{BDECD09F-51F3-426C-AA69-7271B82826B5}" type="presOf" srcId="{356AE7CE-20D1-425E-8041-00A2B6460FCE}" destId="{274C66FC-2084-4A11-838F-3CBACA7CCE69}" srcOrd="0" destOrd="0" presId="urn:microsoft.com/office/officeart/2005/8/layout/orgChart1"/>
    <dgm:cxn modelId="{47A43A60-BA2D-41B5-9BF9-3F7E720FE585}" srcId="{5252EF94-2AD3-40C4-8B46-A6EE5DB02B30}" destId="{6CF8931D-F551-4795-9A54-FF4F3893B1EA}" srcOrd="0" destOrd="0" parTransId="{13784522-A14D-409F-8FE2-73A41490BE4E}" sibTransId="{F87E5C0B-D185-4D1A-BF0A-FB79A95F556B}"/>
    <dgm:cxn modelId="{3BB8C390-D8DC-4CB6-A3A3-B3068E51E827}" type="presOf" srcId="{43C37943-59B3-4AA0-BEDD-422C26114CCB}" destId="{A1853B2B-18E5-42C0-A559-DBD7BD658605}" srcOrd="0" destOrd="0" presId="urn:microsoft.com/office/officeart/2005/8/layout/orgChart1"/>
    <dgm:cxn modelId="{7B853E02-D4B4-45DA-A1B0-088235337CD8}" type="presOf" srcId="{E956238D-3C8A-47CD-BA84-B1B62502A7C8}" destId="{2BE09C03-B304-4B21-898C-D05075628EF5}" srcOrd="0" destOrd="0" presId="urn:microsoft.com/office/officeart/2005/8/layout/orgChart1"/>
    <dgm:cxn modelId="{4CDF4C15-77E6-4610-BDFB-847D8F3A3529}" srcId="{6CF8931D-F551-4795-9A54-FF4F3893B1EA}" destId="{43C37943-59B3-4AA0-BEDD-422C26114CCB}" srcOrd="0" destOrd="0" parTransId="{4985318D-B986-4975-811C-2FD6BE80D481}" sibTransId="{4818E5A7-A39D-41D9-80E9-7E986FD57622}"/>
    <dgm:cxn modelId="{65A84884-E2C9-4F61-847E-36631CFB12E0}" srcId="{43C37943-59B3-4AA0-BEDD-422C26114CCB}" destId="{A074F493-C266-4645-B09C-888C2255A51C}" srcOrd="1" destOrd="0" parTransId="{5E7C7FA5-B79A-4469-9FC6-87B123443D16}" sibTransId="{DAE9455F-2B9D-4074-9D9A-22A655E47184}"/>
    <dgm:cxn modelId="{28DEFC32-B103-4979-8857-75D1FB5B9FDE}" type="presOf" srcId="{57477CFA-46B0-498B-ADF4-47E6DCF0730F}" destId="{5E89352B-DAEF-4FCF-9C5D-E750AC34E976}" srcOrd="0" destOrd="0" presId="urn:microsoft.com/office/officeart/2005/8/layout/orgChart1"/>
    <dgm:cxn modelId="{42F0AB59-BBE3-4B6B-93EB-FF2A35F9D84A}" srcId="{6CF8931D-F551-4795-9A54-FF4F3893B1EA}" destId="{CDBBC18D-8CD5-4DD3-AA94-FF9A5B0098F0}" srcOrd="1" destOrd="0" parTransId="{1140D14B-4411-4314-A9EE-90B3B26748B6}" sibTransId="{CEDCA4F4-3C54-4F4D-84C0-CF4E00F9A899}"/>
    <dgm:cxn modelId="{57E8E3E4-C359-4A59-9613-56BD65F8AFDE}" type="presOf" srcId="{A074F493-C266-4645-B09C-888C2255A51C}" destId="{1A921524-B698-4B6A-9CC7-A6F8E323B7D4}" srcOrd="0" destOrd="0" presId="urn:microsoft.com/office/officeart/2005/8/layout/orgChart1"/>
    <dgm:cxn modelId="{9FA69F21-2831-4C28-A496-5EAACC2766D3}" type="presOf" srcId="{6CF8931D-F551-4795-9A54-FF4F3893B1EA}" destId="{528A6FD3-5723-42B0-88FC-242D06A264ED}" srcOrd="1" destOrd="0" presId="urn:microsoft.com/office/officeart/2005/8/layout/orgChart1"/>
    <dgm:cxn modelId="{43B53E64-ACDA-4CF3-BC73-1BEC03408682}" type="presOf" srcId="{6CF8931D-F551-4795-9A54-FF4F3893B1EA}" destId="{DC19B604-3E9E-4DAE-87C2-037EA14376D0}" srcOrd="0" destOrd="0" presId="urn:microsoft.com/office/officeart/2005/8/layout/orgChart1"/>
    <dgm:cxn modelId="{B27DCCBE-D15B-46BC-95DA-F05CCA412942}" type="presOf" srcId="{CB0DC83B-907F-4568-B848-B6DE4B2F19F6}" destId="{11DCF860-1C8A-4DA6-B3D7-2C5B0AACFEE8}" srcOrd="0" destOrd="0" presId="urn:microsoft.com/office/officeart/2005/8/layout/orgChart1"/>
    <dgm:cxn modelId="{2FD9EFF2-C5C1-408D-BCFE-3B79EAC8B343}" type="presOf" srcId="{4D274467-5081-47BD-A688-CCEF2666D09A}" destId="{4DB1A79A-C4C6-4270-9E9C-E5B03E2E973E}" srcOrd="0" destOrd="0" presId="urn:microsoft.com/office/officeart/2005/8/layout/orgChart1"/>
    <dgm:cxn modelId="{C5685FDE-268C-4E94-B791-FCEE2099B058}" type="presOf" srcId="{A074F493-C266-4645-B09C-888C2255A51C}" destId="{9E2FDB9F-AA72-48D2-8EA1-6EDBBEBC80CF}" srcOrd="1" destOrd="0" presId="urn:microsoft.com/office/officeart/2005/8/layout/orgChart1"/>
    <dgm:cxn modelId="{03E8E220-ED3F-445A-B296-E80A01629A57}" type="presOf" srcId="{5252EF94-2AD3-40C4-8B46-A6EE5DB02B30}" destId="{970A8E81-2125-4392-B1EA-D381447ED5B5}" srcOrd="0" destOrd="0" presId="urn:microsoft.com/office/officeart/2005/8/layout/orgChart1"/>
    <dgm:cxn modelId="{3322948F-6770-4330-8FD9-2902978DB532}" type="presParOf" srcId="{970A8E81-2125-4392-B1EA-D381447ED5B5}" destId="{5B69AA0A-A814-4404-B509-B839AFBA1017}" srcOrd="0" destOrd="0" presId="urn:microsoft.com/office/officeart/2005/8/layout/orgChart1"/>
    <dgm:cxn modelId="{74469D40-5ABE-4359-B2B7-9DE6055FA997}" type="presParOf" srcId="{5B69AA0A-A814-4404-B509-B839AFBA1017}" destId="{03D63F2C-A747-47BC-8791-F1497857025B}" srcOrd="0" destOrd="0" presId="urn:microsoft.com/office/officeart/2005/8/layout/orgChart1"/>
    <dgm:cxn modelId="{9474CEE8-0CA6-44F6-AE28-25633576D092}" type="presParOf" srcId="{03D63F2C-A747-47BC-8791-F1497857025B}" destId="{DC19B604-3E9E-4DAE-87C2-037EA14376D0}" srcOrd="0" destOrd="0" presId="urn:microsoft.com/office/officeart/2005/8/layout/orgChart1"/>
    <dgm:cxn modelId="{1CA1B51C-3FA6-4131-AF5E-AD0D9C3EBF7F}" type="presParOf" srcId="{03D63F2C-A747-47BC-8791-F1497857025B}" destId="{528A6FD3-5723-42B0-88FC-242D06A264ED}" srcOrd="1" destOrd="0" presId="urn:microsoft.com/office/officeart/2005/8/layout/orgChart1"/>
    <dgm:cxn modelId="{BCD2A380-2EDC-4E6C-9C8F-705A18D4DD90}" type="presParOf" srcId="{5B69AA0A-A814-4404-B509-B839AFBA1017}" destId="{E63363A1-1603-4EEF-99C4-127D7CC364AC}" srcOrd="1" destOrd="0" presId="urn:microsoft.com/office/officeart/2005/8/layout/orgChart1"/>
    <dgm:cxn modelId="{DA126BD0-5687-419F-922C-5E656E8C51DE}" type="presParOf" srcId="{E63363A1-1603-4EEF-99C4-127D7CC364AC}" destId="{7C9B862C-D4A9-48FC-A99A-442A78D21499}" srcOrd="0" destOrd="0" presId="urn:microsoft.com/office/officeart/2005/8/layout/orgChart1"/>
    <dgm:cxn modelId="{A57FDBB1-38CB-423D-917D-A40043FD105E}" type="presParOf" srcId="{E63363A1-1603-4EEF-99C4-127D7CC364AC}" destId="{FC2DFB7F-510A-4DD4-8331-AEA967421CB4}" srcOrd="1" destOrd="0" presId="urn:microsoft.com/office/officeart/2005/8/layout/orgChart1"/>
    <dgm:cxn modelId="{E8ADC9BF-E730-4ED9-B9A6-5AEF05E8CF12}" type="presParOf" srcId="{FC2DFB7F-510A-4DD4-8331-AEA967421CB4}" destId="{8FF4DD47-BCF0-41DD-9076-21ED961B2959}" srcOrd="0" destOrd="0" presId="urn:microsoft.com/office/officeart/2005/8/layout/orgChart1"/>
    <dgm:cxn modelId="{E509F511-6D4F-4E4C-850A-CEA39B8CE5A4}" type="presParOf" srcId="{8FF4DD47-BCF0-41DD-9076-21ED961B2959}" destId="{A1853B2B-18E5-42C0-A559-DBD7BD658605}" srcOrd="0" destOrd="0" presId="urn:microsoft.com/office/officeart/2005/8/layout/orgChart1"/>
    <dgm:cxn modelId="{220B0766-FC16-4E5D-944C-DF1F2B18769F}" type="presParOf" srcId="{8FF4DD47-BCF0-41DD-9076-21ED961B2959}" destId="{8B75BF5F-8250-443D-9E85-0AFDA090C4F7}" srcOrd="1" destOrd="0" presId="urn:microsoft.com/office/officeart/2005/8/layout/orgChart1"/>
    <dgm:cxn modelId="{4A941AEA-B53D-4D58-8994-90E601F60B4F}" type="presParOf" srcId="{FC2DFB7F-510A-4DD4-8331-AEA967421CB4}" destId="{74308A0C-AC6D-4B72-89D8-9751834327B0}" srcOrd="1" destOrd="0" presId="urn:microsoft.com/office/officeart/2005/8/layout/orgChart1"/>
    <dgm:cxn modelId="{DE0252EE-E587-46FF-B3E5-2D9BA231BDD8}" type="presParOf" srcId="{74308A0C-AC6D-4B72-89D8-9751834327B0}" destId="{11DCF860-1C8A-4DA6-B3D7-2C5B0AACFEE8}" srcOrd="0" destOrd="0" presId="urn:microsoft.com/office/officeart/2005/8/layout/orgChart1"/>
    <dgm:cxn modelId="{F6B1EE35-E45D-4CDA-80FA-0342DBA9E7B2}" type="presParOf" srcId="{74308A0C-AC6D-4B72-89D8-9751834327B0}" destId="{7F1BFD9E-061F-482E-A7E7-01E71BE58F9B}" srcOrd="1" destOrd="0" presId="urn:microsoft.com/office/officeart/2005/8/layout/orgChart1"/>
    <dgm:cxn modelId="{BF87A32E-20C2-4A7C-B5A9-CFAACCA078BC}" type="presParOf" srcId="{7F1BFD9E-061F-482E-A7E7-01E71BE58F9B}" destId="{5AB4599C-B6F8-4E61-A07B-676D31FD8AFE}" srcOrd="0" destOrd="0" presId="urn:microsoft.com/office/officeart/2005/8/layout/orgChart1"/>
    <dgm:cxn modelId="{3E6231C2-4ABC-4A58-A4C3-1B6F2D1B66BE}" type="presParOf" srcId="{5AB4599C-B6F8-4E61-A07B-676D31FD8AFE}" destId="{4DB1A79A-C4C6-4270-9E9C-E5B03E2E973E}" srcOrd="0" destOrd="0" presId="urn:microsoft.com/office/officeart/2005/8/layout/orgChart1"/>
    <dgm:cxn modelId="{935B4B23-72F8-4379-80A0-D63A8A7EFAAB}" type="presParOf" srcId="{5AB4599C-B6F8-4E61-A07B-676D31FD8AFE}" destId="{9EAC5903-9FB3-42C7-A96B-3CC4375249FA}" srcOrd="1" destOrd="0" presId="urn:microsoft.com/office/officeart/2005/8/layout/orgChart1"/>
    <dgm:cxn modelId="{24B7C993-AA0B-4765-9C9D-4FB6EF069A61}" type="presParOf" srcId="{7F1BFD9E-061F-482E-A7E7-01E71BE58F9B}" destId="{B8AF5E38-8025-4699-AE5A-EB5AC2B79613}" srcOrd="1" destOrd="0" presId="urn:microsoft.com/office/officeart/2005/8/layout/orgChart1"/>
    <dgm:cxn modelId="{81D73BC4-32E2-477F-AFA4-7CA03D1B0E83}" type="presParOf" srcId="{7F1BFD9E-061F-482E-A7E7-01E71BE58F9B}" destId="{CC35F6DD-7B6A-4756-BB7E-ED3505B8F1C7}" srcOrd="2" destOrd="0" presId="urn:microsoft.com/office/officeart/2005/8/layout/orgChart1"/>
    <dgm:cxn modelId="{4B954B6D-7BF7-48C2-ABD1-3F4B040CA99B}" type="presParOf" srcId="{74308A0C-AC6D-4B72-89D8-9751834327B0}" destId="{4EFC0182-FF1F-48A5-88DD-4E9BCA243766}" srcOrd="2" destOrd="0" presId="urn:microsoft.com/office/officeart/2005/8/layout/orgChart1"/>
    <dgm:cxn modelId="{19FAF36F-6377-4DBD-A1F6-8071AC7CE2B6}" type="presParOf" srcId="{74308A0C-AC6D-4B72-89D8-9751834327B0}" destId="{D3FD9A92-8E48-4AC3-A6E7-DD89A1489108}" srcOrd="3" destOrd="0" presId="urn:microsoft.com/office/officeart/2005/8/layout/orgChart1"/>
    <dgm:cxn modelId="{313FD277-FF7E-43E3-9541-76B79297F7AD}" type="presParOf" srcId="{D3FD9A92-8E48-4AC3-A6E7-DD89A1489108}" destId="{CC7C4109-536C-4726-9326-6CA8AFA4FB7E}" srcOrd="0" destOrd="0" presId="urn:microsoft.com/office/officeart/2005/8/layout/orgChart1"/>
    <dgm:cxn modelId="{D4E7957C-07FB-402F-9A75-68B6F37CC84F}" type="presParOf" srcId="{CC7C4109-536C-4726-9326-6CA8AFA4FB7E}" destId="{1A921524-B698-4B6A-9CC7-A6F8E323B7D4}" srcOrd="0" destOrd="0" presId="urn:microsoft.com/office/officeart/2005/8/layout/orgChart1"/>
    <dgm:cxn modelId="{781AE170-10C7-4B10-87E5-D683EF75907B}" type="presParOf" srcId="{CC7C4109-536C-4726-9326-6CA8AFA4FB7E}" destId="{9E2FDB9F-AA72-48D2-8EA1-6EDBBEBC80CF}" srcOrd="1" destOrd="0" presId="urn:microsoft.com/office/officeart/2005/8/layout/orgChart1"/>
    <dgm:cxn modelId="{1B007A5D-193F-4D5B-A547-25B04E983AFC}" type="presParOf" srcId="{D3FD9A92-8E48-4AC3-A6E7-DD89A1489108}" destId="{0B922FDE-07CE-4559-BC19-69097A16E0BB}" srcOrd="1" destOrd="0" presId="urn:microsoft.com/office/officeart/2005/8/layout/orgChart1"/>
    <dgm:cxn modelId="{4C9B4A86-F0AD-417C-95BB-9A021658CA0F}" type="presParOf" srcId="{0B922FDE-07CE-4559-BC19-69097A16E0BB}" destId="{5E89352B-DAEF-4FCF-9C5D-E750AC34E976}" srcOrd="0" destOrd="0" presId="urn:microsoft.com/office/officeart/2005/8/layout/orgChart1"/>
    <dgm:cxn modelId="{631BE1BF-BABA-4765-882B-E93E32CADDD4}" type="presParOf" srcId="{0B922FDE-07CE-4559-BC19-69097A16E0BB}" destId="{5010C9D9-DCF6-4A9E-AEFD-D9646794BD0C}" srcOrd="1" destOrd="0" presId="urn:microsoft.com/office/officeart/2005/8/layout/orgChart1"/>
    <dgm:cxn modelId="{40F5205E-3A4D-4DF6-AD17-3563DAAB5C82}" type="presParOf" srcId="{5010C9D9-DCF6-4A9E-AEFD-D9646794BD0C}" destId="{7306117A-3EE5-417F-A877-BD3E296BB9E9}" srcOrd="0" destOrd="0" presId="urn:microsoft.com/office/officeart/2005/8/layout/orgChart1"/>
    <dgm:cxn modelId="{59D74E74-DC74-4EFC-87E1-76F89E4C01AF}" type="presParOf" srcId="{7306117A-3EE5-417F-A877-BD3E296BB9E9}" destId="{274C66FC-2084-4A11-838F-3CBACA7CCE69}" srcOrd="0" destOrd="0" presId="urn:microsoft.com/office/officeart/2005/8/layout/orgChart1"/>
    <dgm:cxn modelId="{7B79C416-8DDA-4A1D-9175-8A9F1BFE908C}" type="presParOf" srcId="{7306117A-3EE5-417F-A877-BD3E296BB9E9}" destId="{86F7CDB3-CD92-4A90-98DA-BB52E74B38AB}" srcOrd="1" destOrd="0" presId="urn:microsoft.com/office/officeart/2005/8/layout/orgChart1"/>
    <dgm:cxn modelId="{36A20CD6-7616-4565-A6B6-909EB2070E2C}" type="presParOf" srcId="{5010C9D9-DCF6-4A9E-AEFD-D9646794BD0C}" destId="{AEAFBD8B-EC57-4585-B0A6-647D9A59BDDD}" srcOrd="1" destOrd="0" presId="urn:microsoft.com/office/officeart/2005/8/layout/orgChart1"/>
    <dgm:cxn modelId="{F9A8C78B-E64C-4716-83EC-2584BE6D73B4}" type="presParOf" srcId="{5010C9D9-DCF6-4A9E-AEFD-D9646794BD0C}" destId="{C7EF03B9-9E74-47E9-8B2E-CD93CD8ABA27}" srcOrd="2" destOrd="0" presId="urn:microsoft.com/office/officeart/2005/8/layout/orgChart1"/>
    <dgm:cxn modelId="{4C239301-646B-4586-B5DA-7DA1CD5D845D}" type="presParOf" srcId="{0B922FDE-07CE-4559-BC19-69097A16E0BB}" destId="{2BE09C03-B304-4B21-898C-D05075628EF5}" srcOrd="2" destOrd="0" presId="urn:microsoft.com/office/officeart/2005/8/layout/orgChart1"/>
    <dgm:cxn modelId="{07007939-30D0-4F19-8939-306AD732EDF5}" type="presParOf" srcId="{0B922FDE-07CE-4559-BC19-69097A16E0BB}" destId="{444E5057-FE8B-4586-9680-94D2C95069FE}" srcOrd="3" destOrd="0" presId="urn:microsoft.com/office/officeart/2005/8/layout/orgChart1"/>
    <dgm:cxn modelId="{3A63C807-1E9A-407D-8C13-D1680FAD4851}" type="presParOf" srcId="{444E5057-FE8B-4586-9680-94D2C95069FE}" destId="{0A29D062-1FCC-4774-8E7A-E643F8011FE1}" srcOrd="0" destOrd="0" presId="urn:microsoft.com/office/officeart/2005/8/layout/orgChart1"/>
    <dgm:cxn modelId="{ECB5E6D5-4800-4673-860A-A3C0AA60C5F3}" type="presParOf" srcId="{0A29D062-1FCC-4774-8E7A-E643F8011FE1}" destId="{6E8CCA46-FB76-4A63-B56A-1AC057D0E564}" srcOrd="0" destOrd="0" presId="urn:microsoft.com/office/officeart/2005/8/layout/orgChart1"/>
    <dgm:cxn modelId="{648F3456-4FE0-46A0-BCA3-2D359A84FBF1}" type="presParOf" srcId="{0A29D062-1FCC-4774-8E7A-E643F8011FE1}" destId="{0F9011F8-B55D-48DA-82AE-2EB3B569E686}" srcOrd="1" destOrd="0" presId="urn:microsoft.com/office/officeart/2005/8/layout/orgChart1"/>
    <dgm:cxn modelId="{55B156CD-69F1-4245-8038-793F580C67E2}" type="presParOf" srcId="{444E5057-FE8B-4586-9680-94D2C95069FE}" destId="{84CE7D5F-87A7-42D1-AF90-B8E4E9A297AF}" srcOrd="1" destOrd="0" presId="urn:microsoft.com/office/officeart/2005/8/layout/orgChart1"/>
    <dgm:cxn modelId="{29203390-1FB2-4FAE-BB76-5BAFF89CD6AA}" type="presParOf" srcId="{444E5057-FE8B-4586-9680-94D2C95069FE}" destId="{4453A7CC-C654-4B20-8671-B0825DF6CE4A}" srcOrd="2" destOrd="0" presId="urn:microsoft.com/office/officeart/2005/8/layout/orgChart1"/>
    <dgm:cxn modelId="{386BCC61-743F-426F-9BF0-64C6C333B46A}" type="presParOf" srcId="{D3FD9A92-8E48-4AC3-A6E7-DD89A1489108}" destId="{F510B940-7D0D-48B2-917F-293EFDC8A4C3}" srcOrd="2" destOrd="0" presId="urn:microsoft.com/office/officeart/2005/8/layout/orgChart1"/>
    <dgm:cxn modelId="{18EF040B-386D-4CF8-8CDE-F725B2FB5CA4}" type="presParOf" srcId="{FC2DFB7F-510A-4DD4-8331-AEA967421CB4}" destId="{F92B8FC8-AFA1-48B1-A53B-16C3B17C12E6}" srcOrd="2" destOrd="0" presId="urn:microsoft.com/office/officeart/2005/8/layout/orgChart1"/>
    <dgm:cxn modelId="{D5868AE1-0842-452B-BF59-9D848BCF17E3}" type="presParOf" srcId="{E63363A1-1603-4EEF-99C4-127D7CC364AC}" destId="{5D071D26-CF19-4AAD-8EDF-0C38B9B2FC32}" srcOrd="2" destOrd="0" presId="urn:microsoft.com/office/officeart/2005/8/layout/orgChart1"/>
    <dgm:cxn modelId="{C42955B0-18E7-432B-8FE6-532E2DBFB9CC}" type="presParOf" srcId="{E63363A1-1603-4EEF-99C4-127D7CC364AC}" destId="{FE8B7A48-DCA6-4264-98E3-D4B35BF49D4B}" srcOrd="3" destOrd="0" presId="urn:microsoft.com/office/officeart/2005/8/layout/orgChart1"/>
    <dgm:cxn modelId="{67098B8D-C725-4429-BBF0-E322577CBC9E}" type="presParOf" srcId="{FE8B7A48-DCA6-4264-98E3-D4B35BF49D4B}" destId="{0F8F7CC8-0896-41FD-B378-650558245ED9}" srcOrd="0" destOrd="0" presId="urn:microsoft.com/office/officeart/2005/8/layout/orgChart1"/>
    <dgm:cxn modelId="{A794B08A-5A2D-4D4F-B5F6-6A4C02B01AA3}" type="presParOf" srcId="{0F8F7CC8-0896-41FD-B378-650558245ED9}" destId="{C520189C-D2E7-46A0-8B28-8F29AB51895C}" srcOrd="0" destOrd="0" presId="urn:microsoft.com/office/officeart/2005/8/layout/orgChart1"/>
    <dgm:cxn modelId="{737DD8D8-2190-480F-AE51-EC8715DD8C5B}" type="presParOf" srcId="{0F8F7CC8-0896-41FD-B378-650558245ED9}" destId="{6B442A15-5A12-4212-87C4-F662C145A5C5}" srcOrd="1" destOrd="0" presId="urn:microsoft.com/office/officeart/2005/8/layout/orgChart1"/>
    <dgm:cxn modelId="{E1C31598-ACC9-4AF1-9367-91EBE8B67D01}" type="presParOf" srcId="{FE8B7A48-DCA6-4264-98E3-D4B35BF49D4B}" destId="{2BF7DB62-EC80-4469-B351-B58584645F7B}" srcOrd="1" destOrd="0" presId="urn:microsoft.com/office/officeart/2005/8/layout/orgChart1"/>
    <dgm:cxn modelId="{232B7EE0-987A-4129-AF57-70E9B12FAA04}" type="presParOf" srcId="{FE8B7A48-DCA6-4264-98E3-D4B35BF49D4B}" destId="{526F704F-F498-4500-9E0A-ACD52611ECEC}" srcOrd="2" destOrd="0" presId="urn:microsoft.com/office/officeart/2005/8/layout/orgChart1"/>
    <dgm:cxn modelId="{71F73753-23C3-4D48-BE4A-1BA917B922F1}" type="presParOf" srcId="{5B69AA0A-A814-4404-B509-B839AFBA1017}" destId="{F955102B-650E-4CAB-8A13-EB6B54D4881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F9ED0-D823-4CFF-91A3-84F392CB2C5D}">
      <dsp:nvSpPr>
        <dsp:cNvPr id="0" name=""/>
        <dsp:cNvSpPr/>
      </dsp:nvSpPr>
      <dsp:spPr>
        <a:xfrm>
          <a:off x="4138504" y="887806"/>
          <a:ext cx="3199032" cy="1134292"/>
        </a:xfrm>
        <a:custGeom>
          <a:avLst/>
          <a:gdLst/>
          <a:ahLst/>
          <a:cxnLst/>
          <a:rect l="0" t="0" r="0" b="0"/>
          <a:pathLst>
            <a:path>
              <a:moveTo>
                <a:pt x="0" y="0"/>
              </a:moveTo>
              <a:lnTo>
                <a:pt x="0" y="947852"/>
              </a:lnTo>
              <a:lnTo>
                <a:pt x="3199032" y="947852"/>
              </a:lnTo>
              <a:lnTo>
                <a:pt x="3199032" y="11342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FF1A99-F796-4622-90A8-5CF05D9CA4C8}">
      <dsp:nvSpPr>
        <dsp:cNvPr id="0" name=""/>
        <dsp:cNvSpPr/>
      </dsp:nvSpPr>
      <dsp:spPr>
        <a:xfrm>
          <a:off x="4138504" y="887806"/>
          <a:ext cx="1050541" cy="1134292"/>
        </a:xfrm>
        <a:custGeom>
          <a:avLst/>
          <a:gdLst/>
          <a:ahLst/>
          <a:cxnLst/>
          <a:rect l="0" t="0" r="0" b="0"/>
          <a:pathLst>
            <a:path>
              <a:moveTo>
                <a:pt x="0" y="0"/>
              </a:moveTo>
              <a:lnTo>
                <a:pt x="0" y="947852"/>
              </a:lnTo>
              <a:lnTo>
                <a:pt x="1050541" y="947852"/>
              </a:lnTo>
              <a:lnTo>
                <a:pt x="1050541" y="11342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7D4345-1F17-43D4-86BA-E1BBC5E83457}">
      <dsp:nvSpPr>
        <dsp:cNvPr id="0" name=""/>
        <dsp:cNvSpPr/>
      </dsp:nvSpPr>
      <dsp:spPr>
        <a:xfrm>
          <a:off x="3040554" y="887806"/>
          <a:ext cx="1097950" cy="1134292"/>
        </a:xfrm>
        <a:custGeom>
          <a:avLst/>
          <a:gdLst/>
          <a:ahLst/>
          <a:cxnLst/>
          <a:rect l="0" t="0" r="0" b="0"/>
          <a:pathLst>
            <a:path>
              <a:moveTo>
                <a:pt x="1097950" y="0"/>
              </a:moveTo>
              <a:lnTo>
                <a:pt x="1097950" y="947852"/>
              </a:lnTo>
              <a:lnTo>
                <a:pt x="0" y="947852"/>
              </a:lnTo>
              <a:lnTo>
                <a:pt x="0" y="11342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24C497-41C4-45D4-8CCB-F1F3148FC0FC}">
      <dsp:nvSpPr>
        <dsp:cNvPr id="0" name=""/>
        <dsp:cNvSpPr/>
      </dsp:nvSpPr>
      <dsp:spPr>
        <a:xfrm>
          <a:off x="181818" y="2909904"/>
          <a:ext cx="266341" cy="2077466"/>
        </a:xfrm>
        <a:custGeom>
          <a:avLst/>
          <a:gdLst/>
          <a:ahLst/>
          <a:cxnLst/>
          <a:rect l="0" t="0" r="0" b="0"/>
          <a:pathLst>
            <a:path>
              <a:moveTo>
                <a:pt x="0" y="0"/>
              </a:moveTo>
              <a:lnTo>
                <a:pt x="0" y="2077466"/>
              </a:lnTo>
              <a:lnTo>
                <a:pt x="266341" y="20774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AA12BD-EDEA-4D1E-AE6F-FE7BAF72E5F0}">
      <dsp:nvSpPr>
        <dsp:cNvPr id="0" name=""/>
        <dsp:cNvSpPr/>
      </dsp:nvSpPr>
      <dsp:spPr>
        <a:xfrm>
          <a:off x="181818" y="2909904"/>
          <a:ext cx="266341" cy="816781"/>
        </a:xfrm>
        <a:custGeom>
          <a:avLst/>
          <a:gdLst/>
          <a:ahLst/>
          <a:cxnLst/>
          <a:rect l="0" t="0" r="0" b="0"/>
          <a:pathLst>
            <a:path>
              <a:moveTo>
                <a:pt x="0" y="0"/>
              </a:moveTo>
              <a:lnTo>
                <a:pt x="0" y="816781"/>
              </a:lnTo>
              <a:lnTo>
                <a:pt x="266341" y="8167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7E0588-EE29-4404-80D7-F5667DF999C6}">
      <dsp:nvSpPr>
        <dsp:cNvPr id="0" name=""/>
        <dsp:cNvSpPr/>
      </dsp:nvSpPr>
      <dsp:spPr>
        <a:xfrm>
          <a:off x="892063" y="887806"/>
          <a:ext cx="3246441" cy="1134292"/>
        </a:xfrm>
        <a:custGeom>
          <a:avLst/>
          <a:gdLst/>
          <a:ahLst/>
          <a:cxnLst/>
          <a:rect l="0" t="0" r="0" b="0"/>
          <a:pathLst>
            <a:path>
              <a:moveTo>
                <a:pt x="3246441" y="0"/>
              </a:moveTo>
              <a:lnTo>
                <a:pt x="3246441" y="947852"/>
              </a:lnTo>
              <a:lnTo>
                <a:pt x="0" y="947852"/>
              </a:lnTo>
              <a:lnTo>
                <a:pt x="0" y="11342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C63B22-C0E9-4017-90DE-F85094CCD1F2}">
      <dsp:nvSpPr>
        <dsp:cNvPr id="0" name=""/>
        <dsp:cNvSpPr/>
      </dsp:nvSpPr>
      <dsp:spPr>
        <a:xfrm>
          <a:off x="3250698" y="0"/>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tr-TR" sz="3000" kern="1200" dirty="0" smtClean="0"/>
            <a:t>YARGI TEŞKİLATI</a:t>
          </a:r>
          <a:endParaRPr lang="tr-TR" sz="3000" kern="1200" dirty="0"/>
        </a:p>
      </dsp:txBody>
      <dsp:txXfrm>
        <a:off x="3250698" y="0"/>
        <a:ext cx="1775612" cy="887806"/>
      </dsp:txXfrm>
    </dsp:sp>
    <dsp:sp modelId="{CA80F86E-C445-43F3-BA7B-76A3A43C90DD}">
      <dsp:nvSpPr>
        <dsp:cNvPr id="0" name=""/>
        <dsp:cNvSpPr/>
      </dsp:nvSpPr>
      <dsp:spPr>
        <a:xfrm>
          <a:off x="4256" y="2022098"/>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tr-TR" sz="3000" kern="1200" dirty="0" smtClean="0"/>
            <a:t>ADLİ YARGI</a:t>
          </a:r>
          <a:endParaRPr lang="tr-TR" sz="3000" kern="1200" dirty="0"/>
        </a:p>
      </dsp:txBody>
      <dsp:txXfrm>
        <a:off x="4256" y="2022098"/>
        <a:ext cx="1775612" cy="887806"/>
      </dsp:txXfrm>
    </dsp:sp>
    <dsp:sp modelId="{D208BE29-D362-409A-8AFB-F3AC1E1EF83E}">
      <dsp:nvSpPr>
        <dsp:cNvPr id="0" name=""/>
        <dsp:cNvSpPr/>
      </dsp:nvSpPr>
      <dsp:spPr>
        <a:xfrm>
          <a:off x="448160" y="3282783"/>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tr-TR" sz="3000" kern="1200" dirty="0" smtClean="0"/>
            <a:t>MEDENİ YARGI</a:t>
          </a:r>
          <a:endParaRPr lang="tr-TR" sz="3000" kern="1200" dirty="0"/>
        </a:p>
      </dsp:txBody>
      <dsp:txXfrm>
        <a:off x="448160" y="3282783"/>
        <a:ext cx="1775612" cy="887806"/>
      </dsp:txXfrm>
    </dsp:sp>
    <dsp:sp modelId="{AEAE5629-87ED-4426-879E-81C0299CE5DD}">
      <dsp:nvSpPr>
        <dsp:cNvPr id="0" name=""/>
        <dsp:cNvSpPr/>
      </dsp:nvSpPr>
      <dsp:spPr>
        <a:xfrm>
          <a:off x="448160" y="4543468"/>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tr-TR" sz="3000" kern="1200" dirty="0" smtClean="0"/>
            <a:t>CEZA YARGISI</a:t>
          </a:r>
          <a:endParaRPr lang="tr-TR" sz="3000" kern="1200" dirty="0"/>
        </a:p>
      </dsp:txBody>
      <dsp:txXfrm>
        <a:off x="448160" y="4543468"/>
        <a:ext cx="1775612" cy="887806"/>
      </dsp:txXfrm>
    </dsp:sp>
    <dsp:sp modelId="{875166BF-CFF7-41DC-A9FF-EC8000505FD2}">
      <dsp:nvSpPr>
        <dsp:cNvPr id="0" name=""/>
        <dsp:cNvSpPr/>
      </dsp:nvSpPr>
      <dsp:spPr>
        <a:xfrm>
          <a:off x="2152748" y="2022098"/>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tr-TR" sz="3000" kern="1200" dirty="0" smtClean="0"/>
            <a:t>ANAYASA YARGISI</a:t>
          </a:r>
          <a:endParaRPr lang="tr-TR" sz="3000" kern="1200" dirty="0"/>
        </a:p>
      </dsp:txBody>
      <dsp:txXfrm>
        <a:off x="2152748" y="2022098"/>
        <a:ext cx="1775612" cy="887806"/>
      </dsp:txXfrm>
    </dsp:sp>
    <dsp:sp modelId="{AF503BD7-1939-4CDE-9FE3-6D2444C6435F}">
      <dsp:nvSpPr>
        <dsp:cNvPr id="0" name=""/>
        <dsp:cNvSpPr/>
      </dsp:nvSpPr>
      <dsp:spPr>
        <a:xfrm>
          <a:off x="4301239" y="2022098"/>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tr-TR" sz="3000" kern="1200" dirty="0" smtClean="0"/>
            <a:t>İDARİ YARGI</a:t>
          </a:r>
          <a:endParaRPr lang="tr-TR" sz="3000" kern="1200" dirty="0"/>
        </a:p>
      </dsp:txBody>
      <dsp:txXfrm>
        <a:off x="4301239" y="2022098"/>
        <a:ext cx="1775612" cy="887806"/>
      </dsp:txXfrm>
    </dsp:sp>
    <dsp:sp modelId="{9E3EB0ED-6C91-4138-B4EF-1DA29E472745}">
      <dsp:nvSpPr>
        <dsp:cNvPr id="0" name=""/>
        <dsp:cNvSpPr/>
      </dsp:nvSpPr>
      <dsp:spPr>
        <a:xfrm>
          <a:off x="6449730" y="2022098"/>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tr-TR" sz="3000" kern="1200" dirty="0" smtClean="0"/>
            <a:t>ASKERİ YARGI</a:t>
          </a:r>
          <a:endParaRPr lang="tr-TR" sz="3000" kern="1200" dirty="0"/>
        </a:p>
      </dsp:txBody>
      <dsp:txXfrm>
        <a:off x="6449730" y="2022098"/>
        <a:ext cx="1775612" cy="887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71D26-CF19-4AAD-8EDF-0C38B9B2FC32}">
      <dsp:nvSpPr>
        <dsp:cNvPr id="0" name=""/>
        <dsp:cNvSpPr/>
      </dsp:nvSpPr>
      <dsp:spPr>
        <a:xfrm>
          <a:off x="4114800" y="886615"/>
          <a:ext cx="1068167" cy="370768"/>
        </a:xfrm>
        <a:custGeom>
          <a:avLst/>
          <a:gdLst/>
          <a:ahLst/>
          <a:cxnLst/>
          <a:rect l="0" t="0" r="0" b="0"/>
          <a:pathLst>
            <a:path>
              <a:moveTo>
                <a:pt x="0" y="0"/>
              </a:moveTo>
              <a:lnTo>
                <a:pt x="0" y="185384"/>
              </a:lnTo>
              <a:lnTo>
                <a:pt x="1068167" y="185384"/>
              </a:lnTo>
              <a:lnTo>
                <a:pt x="1068167" y="3707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E09C03-B304-4B21-898C-D05075628EF5}">
      <dsp:nvSpPr>
        <dsp:cNvPr id="0" name=""/>
        <dsp:cNvSpPr/>
      </dsp:nvSpPr>
      <dsp:spPr>
        <a:xfrm>
          <a:off x="3408573" y="3393719"/>
          <a:ext cx="264834" cy="2065712"/>
        </a:xfrm>
        <a:custGeom>
          <a:avLst/>
          <a:gdLst/>
          <a:ahLst/>
          <a:cxnLst/>
          <a:rect l="0" t="0" r="0" b="0"/>
          <a:pathLst>
            <a:path>
              <a:moveTo>
                <a:pt x="0" y="0"/>
              </a:moveTo>
              <a:lnTo>
                <a:pt x="0" y="2065712"/>
              </a:lnTo>
              <a:lnTo>
                <a:pt x="264834" y="20657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89352B-DAEF-4FCF-9C5D-E750AC34E976}">
      <dsp:nvSpPr>
        <dsp:cNvPr id="0" name=""/>
        <dsp:cNvSpPr/>
      </dsp:nvSpPr>
      <dsp:spPr>
        <a:xfrm>
          <a:off x="3408573" y="3393719"/>
          <a:ext cx="264834" cy="812160"/>
        </a:xfrm>
        <a:custGeom>
          <a:avLst/>
          <a:gdLst/>
          <a:ahLst/>
          <a:cxnLst/>
          <a:rect l="0" t="0" r="0" b="0"/>
          <a:pathLst>
            <a:path>
              <a:moveTo>
                <a:pt x="0" y="0"/>
              </a:moveTo>
              <a:lnTo>
                <a:pt x="0" y="812160"/>
              </a:lnTo>
              <a:lnTo>
                <a:pt x="264834" y="8121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FC0182-FF1F-48A5-88DD-4E9BCA243766}">
      <dsp:nvSpPr>
        <dsp:cNvPr id="0" name=""/>
        <dsp:cNvSpPr/>
      </dsp:nvSpPr>
      <dsp:spPr>
        <a:xfrm>
          <a:off x="3046632" y="2140167"/>
          <a:ext cx="1068167" cy="370768"/>
        </a:xfrm>
        <a:custGeom>
          <a:avLst/>
          <a:gdLst/>
          <a:ahLst/>
          <a:cxnLst/>
          <a:rect l="0" t="0" r="0" b="0"/>
          <a:pathLst>
            <a:path>
              <a:moveTo>
                <a:pt x="0" y="0"/>
              </a:moveTo>
              <a:lnTo>
                <a:pt x="0" y="185384"/>
              </a:lnTo>
              <a:lnTo>
                <a:pt x="1068167" y="185384"/>
              </a:lnTo>
              <a:lnTo>
                <a:pt x="1068167" y="3707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DCF860-1C8A-4DA6-B3D7-2C5B0AACFEE8}">
      <dsp:nvSpPr>
        <dsp:cNvPr id="0" name=""/>
        <dsp:cNvSpPr/>
      </dsp:nvSpPr>
      <dsp:spPr>
        <a:xfrm>
          <a:off x="1936126" y="2140167"/>
          <a:ext cx="1110506" cy="404897"/>
        </a:xfrm>
        <a:custGeom>
          <a:avLst/>
          <a:gdLst/>
          <a:ahLst/>
          <a:cxnLst/>
          <a:rect l="0" t="0" r="0" b="0"/>
          <a:pathLst>
            <a:path>
              <a:moveTo>
                <a:pt x="1110506" y="0"/>
              </a:moveTo>
              <a:lnTo>
                <a:pt x="1110506" y="219512"/>
              </a:lnTo>
              <a:lnTo>
                <a:pt x="0" y="219512"/>
              </a:lnTo>
              <a:lnTo>
                <a:pt x="0" y="4048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9B862C-D4A9-48FC-A99A-442A78D21499}">
      <dsp:nvSpPr>
        <dsp:cNvPr id="0" name=""/>
        <dsp:cNvSpPr/>
      </dsp:nvSpPr>
      <dsp:spPr>
        <a:xfrm>
          <a:off x="3046632" y="886615"/>
          <a:ext cx="1068167" cy="370768"/>
        </a:xfrm>
        <a:custGeom>
          <a:avLst/>
          <a:gdLst/>
          <a:ahLst/>
          <a:cxnLst/>
          <a:rect l="0" t="0" r="0" b="0"/>
          <a:pathLst>
            <a:path>
              <a:moveTo>
                <a:pt x="1068167" y="0"/>
              </a:moveTo>
              <a:lnTo>
                <a:pt x="1068167" y="185384"/>
              </a:lnTo>
              <a:lnTo>
                <a:pt x="0" y="185384"/>
              </a:lnTo>
              <a:lnTo>
                <a:pt x="0" y="3707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19B604-3E9E-4DAE-87C2-037EA14376D0}">
      <dsp:nvSpPr>
        <dsp:cNvPr id="0" name=""/>
        <dsp:cNvSpPr/>
      </dsp:nvSpPr>
      <dsp:spPr>
        <a:xfrm>
          <a:off x="596749" y="3831"/>
          <a:ext cx="7036100" cy="8827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t>HÜKÜM MAHKEMELERİ</a:t>
          </a:r>
        </a:p>
        <a:p>
          <a:pPr lvl="0" algn="ctr" defTabSz="889000">
            <a:lnSpc>
              <a:spcPct val="90000"/>
            </a:lnSpc>
            <a:spcBef>
              <a:spcPct val="0"/>
            </a:spcBef>
            <a:spcAft>
              <a:spcPct val="35000"/>
            </a:spcAft>
          </a:pPr>
          <a:r>
            <a:rPr lang="tr-TR" sz="2000" kern="1200" dirty="0" smtClean="0"/>
            <a:t>(MEDENİ YARGI)</a:t>
          </a:r>
          <a:endParaRPr lang="tr-TR" sz="2000" kern="1200" dirty="0"/>
        </a:p>
      </dsp:txBody>
      <dsp:txXfrm>
        <a:off x="596749" y="3831"/>
        <a:ext cx="7036100" cy="882783"/>
      </dsp:txXfrm>
    </dsp:sp>
    <dsp:sp modelId="{A1853B2B-18E5-42C0-A559-DBD7BD658605}">
      <dsp:nvSpPr>
        <dsp:cNvPr id="0" name=""/>
        <dsp:cNvSpPr/>
      </dsp:nvSpPr>
      <dsp:spPr>
        <a:xfrm>
          <a:off x="2163848" y="1257384"/>
          <a:ext cx="1765566" cy="8827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t>GENEL MAHKEMELER</a:t>
          </a:r>
          <a:endParaRPr lang="tr-TR" sz="2000" kern="1200" dirty="0"/>
        </a:p>
      </dsp:txBody>
      <dsp:txXfrm>
        <a:off x="2163848" y="1257384"/>
        <a:ext cx="1765566" cy="882783"/>
      </dsp:txXfrm>
    </dsp:sp>
    <dsp:sp modelId="{4DB1A79A-C4C6-4270-9E9C-E5B03E2E973E}">
      <dsp:nvSpPr>
        <dsp:cNvPr id="0" name=""/>
        <dsp:cNvSpPr/>
      </dsp:nvSpPr>
      <dsp:spPr>
        <a:xfrm>
          <a:off x="1053342" y="2545064"/>
          <a:ext cx="1765566" cy="8827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t>SULH HUKUK</a:t>
          </a:r>
          <a:endParaRPr lang="tr-TR" sz="2000" kern="1200" dirty="0"/>
        </a:p>
      </dsp:txBody>
      <dsp:txXfrm>
        <a:off x="1053342" y="2545064"/>
        <a:ext cx="1765566" cy="882783"/>
      </dsp:txXfrm>
    </dsp:sp>
    <dsp:sp modelId="{1A921524-B698-4B6A-9CC7-A6F8E323B7D4}">
      <dsp:nvSpPr>
        <dsp:cNvPr id="0" name=""/>
        <dsp:cNvSpPr/>
      </dsp:nvSpPr>
      <dsp:spPr>
        <a:xfrm>
          <a:off x="3232016" y="2510936"/>
          <a:ext cx="1765566" cy="8827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t>ASLİYE HUKUK</a:t>
          </a:r>
          <a:endParaRPr lang="tr-TR" sz="2000" kern="1200" dirty="0"/>
        </a:p>
      </dsp:txBody>
      <dsp:txXfrm>
        <a:off x="3232016" y="2510936"/>
        <a:ext cx="1765566" cy="882783"/>
      </dsp:txXfrm>
    </dsp:sp>
    <dsp:sp modelId="{274C66FC-2084-4A11-838F-3CBACA7CCE69}">
      <dsp:nvSpPr>
        <dsp:cNvPr id="0" name=""/>
        <dsp:cNvSpPr/>
      </dsp:nvSpPr>
      <dsp:spPr>
        <a:xfrm>
          <a:off x="3673408" y="3764488"/>
          <a:ext cx="1765566" cy="8827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t>ASLİYE HUKUK</a:t>
          </a:r>
          <a:endParaRPr lang="tr-TR" sz="2000" kern="1200" dirty="0"/>
        </a:p>
      </dsp:txBody>
      <dsp:txXfrm>
        <a:off x="3673408" y="3764488"/>
        <a:ext cx="1765566" cy="882783"/>
      </dsp:txXfrm>
    </dsp:sp>
    <dsp:sp modelId="{6E8CCA46-FB76-4A63-B56A-1AC057D0E564}">
      <dsp:nvSpPr>
        <dsp:cNvPr id="0" name=""/>
        <dsp:cNvSpPr/>
      </dsp:nvSpPr>
      <dsp:spPr>
        <a:xfrm>
          <a:off x="3673408" y="5018040"/>
          <a:ext cx="1765566" cy="8827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t>ASLİYE TİCARET (sadece ticari davalara bakar)</a:t>
          </a:r>
          <a:endParaRPr lang="tr-TR" sz="2000" kern="1200" dirty="0"/>
        </a:p>
      </dsp:txBody>
      <dsp:txXfrm>
        <a:off x="3673408" y="5018040"/>
        <a:ext cx="1765566" cy="882783"/>
      </dsp:txXfrm>
    </dsp:sp>
    <dsp:sp modelId="{C520189C-D2E7-46A0-8B28-8F29AB51895C}">
      <dsp:nvSpPr>
        <dsp:cNvPr id="0" name=""/>
        <dsp:cNvSpPr/>
      </dsp:nvSpPr>
      <dsp:spPr>
        <a:xfrm>
          <a:off x="4300184" y="1257384"/>
          <a:ext cx="1765566" cy="8827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t>ÖZEL MAHKEMELER</a:t>
          </a:r>
          <a:endParaRPr lang="tr-TR" sz="2000" kern="1200" dirty="0"/>
        </a:p>
      </dsp:txBody>
      <dsp:txXfrm>
        <a:off x="4300184" y="1257384"/>
        <a:ext cx="1765566" cy="88278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05.12.2014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05.12.2014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05.12.2014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05.12.2014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05.12.2014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05.12.2014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05.12.2014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05.12.2014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05.12.2014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05.12.2014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05.12.2014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05.12.2014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HAKLARIN KORUNMASI</a:t>
            </a:r>
            <a:endParaRPr lang="tr-TR" dirty="0"/>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4103253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HUKUK MAHKEMELERİ</a:t>
            </a:r>
            <a:endParaRPr lang="tr-TR" dirty="0"/>
          </a:p>
        </p:txBody>
      </p:sp>
      <p:sp>
        <p:nvSpPr>
          <p:cNvPr id="3" name="İçerik Yer Tutucusu 2"/>
          <p:cNvSpPr>
            <a:spLocks noGrp="1"/>
          </p:cNvSpPr>
          <p:nvPr>
            <p:ph idx="1"/>
          </p:nvPr>
        </p:nvSpPr>
        <p:spPr/>
        <p:txBody>
          <a:bodyPr>
            <a:normAutofit fontScale="92500" lnSpcReduction="20000"/>
          </a:bodyPr>
          <a:lstStyle/>
          <a:p>
            <a:pPr marL="514350" indent="-514350" algn="just">
              <a:buAutoNum type="alphaLcParenR"/>
            </a:pPr>
            <a:r>
              <a:rPr lang="tr-TR" b="1" u="sng" dirty="0" smtClean="0"/>
              <a:t>Sulh Hukuk Mahkemesi</a:t>
            </a:r>
          </a:p>
          <a:p>
            <a:pPr algn="just"/>
            <a:r>
              <a:rPr lang="tr-TR" dirty="0" smtClean="0"/>
              <a:t>Taşınmaz kirasından doğan bütün davalara</a:t>
            </a:r>
            <a:endParaRPr lang="tr-TR" dirty="0"/>
          </a:p>
          <a:p>
            <a:pPr algn="just"/>
            <a:r>
              <a:rPr lang="tr-TR" dirty="0" smtClean="0"/>
              <a:t>Taşınır </a:t>
            </a:r>
            <a:r>
              <a:rPr lang="tr-TR" dirty="0"/>
              <a:t>ve taşınmaz mal veya hakkın paylaştırılmasına ve ortaklığın giderilmesine ilişkin </a:t>
            </a:r>
            <a:r>
              <a:rPr lang="tr-TR" dirty="0" smtClean="0"/>
              <a:t>davalara,</a:t>
            </a:r>
            <a:endParaRPr lang="tr-TR" dirty="0"/>
          </a:p>
          <a:p>
            <a:pPr algn="just"/>
            <a:r>
              <a:rPr lang="tr-TR" dirty="0" smtClean="0"/>
              <a:t>Taşınır </a:t>
            </a:r>
            <a:r>
              <a:rPr lang="tr-TR" dirty="0"/>
              <a:t>ve taşınmaz mallarda, sadece zilyetliğin korunmasına yönelik olan </a:t>
            </a:r>
            <a:r>
              <a:rPr lang="tr-TR" dirty="0" smtClean="0"/>
              <a:t>davalara bakar.</a:t>
            </a:r>
          </a:p>
          <a:p>
            <a:pPr marL="0" indent="0" algn="just">
              <a:buNone/>
            </a:pPr>
            <a:r>
              <a:rPr lang="tr-TR" b="1" u="sng" dirty="0" smtClean="0"/>
              <a:t>b) Asliye </a:t>
            </a:r>
            <a:r>
              <a:rPr lang="tr-TR" b="1" u="sng" dirty="0"/>
              <a:t>Hukuk </a:t>
            </a:r>
            <a:r>
              <a:rPr lang="tr-TR" b="1" u="sng" dirty="0" smtClean="0"/>
              <a:t>Mahkemesi; </a:t>
            </a:r>
            <a:r>
              <a:rPr lang="tr-TR" dirty="0" smtClean="0"/>
              <a:t>Dava </a:t>
            </a:r>
            <a:r>
              <a:rPr lang="tr-TR" dirty="0"/>
              <a:t>konusunun değer ve miktarına bakılmaksızın malvarlığı haklarına ilişkin </a:t>
            </a:r>
            <a:r>
              <a:rPr lang="tr-TR" dirty="0" smtClean="0"/>
              <a:t>davalara bakar. </a:t>
            </a:r>
            <a:endParaRPr lang="tr-TR" dirty="0"/>
          </a:p>
        </p:txBody>
      </p:sp>
    </p:spTree>
    <p:extLst>
      <p:ext uri="{BB962C8B-B14F-4D97-AF65-F5344CB8AC3E}">
        <p14:creationId xmlns:p14="http://schemas.microsoft.com/office/powerpoint/2010/main" val="3934241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CEZA DAVALARI</a:t>
            </a:r>
            <a:endParaRPr lang="tr-TR" dirty="0"/>
          </a:p>
        </p:txBody>
      </p:sp>
      <p:sp>
        <p:nvSpPr>
          <p:cNvPr id="3" name="İçerik Yer Tutucusu 2"/>
          <p:cNvSpPr>
            <a:spLocks noGrp="1"/>
          </p:cNvSpPr>
          <p:nvPr>
            <p:ph idx="1"/>
          </p:nvPr>
        </p:nvSpPr>
        <p:spPr/>
        <p:txBody>
          <a:bodyPr>
            <a:normAutofit fontScale="85000" lnSpcReduction="20000"/>
          </a:bodyPr>
          <a:lstStyle/>
          <a:p>
            <a:pPr algn="just"/>
            <a:r>
              <a:rPr lang="tr-TR" dirty="0" smtClean="0"/>
              <a:t>Ceza yargılaması teşkilatında; savcılık, ceza mahkemeleri ve Yargıtay bulunur.</a:t>
            </a:r>
          </a:p>
          <a:p>
            <a:pPr algn="just"/>
            <a:r>
              <a:rPr lang="tr-TR" dirty="0" smtClean="0"/>
              <a:t>Ceza mahkemeleri; </a:t>
            </a:r>
            <a:r>
              <a:rPr lang="tr-TR" b="1" dirty="0" smtClean="0"/>
              <a:t>Asliye Ceza Mahkemesi</a:t>
            </a:r>
            <a:r>
              <a:rPr lang="tr-TR" dirty="0" smtClean="0"/>
              <a:t> ve </a:t>
            </a:r>
            <a:r>
              <a:rPr lang="tr-TR" b="1" dirty="0" smtClean="0"/>
              <a:t>Ağır Ceza Mahkemesi </a:t>
            </a:r>
            <a:r>
              <a:rPr lang="tr-TR" dirty="0" smtClean="0"/>
              <a:t>olarak ikiye ayrılır. </a:t>
            </a:r>
          </a:p>
          <a:p>
            <a:pPr algn="just"/>
            <a:r>
              <a:rPr lang="tr-TR" b="1" u="sng" dirty="0" smtClean="0"/>
              <a:t>Asliye Ceza Mahkemesi; </a:t>
            </a:r>
            <a:r>
              <a:rPr lang="tr-TR" dirty="0" smtClean="0"/>
              <a:t>tek hakimlidir ve Ağır Ceza Mahkemesinin görevi dışında kalan dava ve işlere bakar.</a:t>
            </a:r>
          </a:p>
          <a:p>
            <a:pPr algn="just"/>
            <a:r>
              <a:rPr lang="tr-TR" b="1" u="sng" dirty="0" smtClean="0"/>
              <a:t>Ağır Ceza Mahkemeleri; </a:t>
            </a:r>
            <a:r>
              <a:rPr lang="tr-TR" dirty="0" smtClean="0"/>
              <a:t>bir başkan ve yeteri kadar üyeden oluşur. Yağma, irtikap, resmi belgede sahtecilik, nitelikli dolandırıcılık, hileli iflas, müebbet hapis ve 10 yıldan fazla hapis cezasını gerektiren  suçlarla ilgili davalara bakar. </a:t>
            </a:r>
            <a:endParaRPr lang="tr-TR" dirty="0"/>
          </a:p>
        </p:txBody>
      </p:sp>
    </p:spTree>
    <p:extLst>
      <p:ext uri="{BB962C8B-B14F-4D97-AF65-F5344CB8AC3E}">
        <p14:creationId xmlns:p14="http://schemas.microsoft.com/office/powerpoint/2010/main" val="2294224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İDARİ DAVALAR</a:t>
            </a:r>
            <a:endParaRPr lang="tr-TR" dirty="0"/>
          </a:p>
        </p:txBody>
      </p:sp>
      <p:sp>
        <p:nvSpPr>
          <p:cNvPr id="3" name="İçerik Yer Tutucusu 2"/>
          <p:cNvSpPr>
            <a:spLocks noGrp="1"/>
          </p:cNvSpPr>
          <p:nvPr>
            <p:ph idx="1"/>
          </p:nvPr>
        </p:nvSpPr>
        <p:spPr/>
        <p:txBody>
          <a:bodyPr>
            <a:normAutofit fontScale="92500"/>
          </a:bodyPr>
          <a:lstStyle/>
          <a:p>
            <a:pPr algn="just"/>
            <a:r>
              <a:rPr lang="tr-TR" dirty="0" smtClean="0"/>
              <a:t>İptal ve tam yargı davaları olmak üzere iki türlü idari dava vardır. </a:t>
            </a:r>
          </a:p>
          <a:p>
            <a:pPr algn="just"/>
            <a:r>
              <a:rPr lang="tr-TR" b="1" u="sng" dirty="0" smtClean="0"/>
              <a:t>İptal davası; </a:t>
            </a:r>
            <a:r>
              <a:rPr lang="tr-TR" dirty="0" smtClean="0"/>
              <a:t>hukuka aykırı bir idari işlemin iptal edilmesi amacıyla açılan davalardır.   </a:t>
            </a:r>
          </a:p>
          <a:p>
            <a:pPr algn="just"/>
            <a:r>
              <a:rPr lang="tr-TR" b="1" u="sng" dirty="0" smtClean="0"/>
              <a:t>Tam yargı davası; </a:t>
            </a:r>
            <a:r>
              <a:rPr lang="tr-TR" dirty="0" smtClean="0"/>
              <a:t>idari eylem ve işlemlerden dolayı, kişisel hakları doğrudan doğruya zarara uğrayan kişiler tarafından idare mahkemelerinde açılan davalardır. (zararın giderilmesi istendiği için, tazminat istemine yöneliktir.)</a:t>
            </a:r>
            <a:endParaRPr lang="tr-TR" dirty="0"/>
          </a:p>
        </p:txBody>
      </p:sp>
    </p:spTree>
    <p:extLst>
      <p:ext uri="{BB962C8B-B14F-4D97-AF65-F5344CB8AC3E}">
        <p14:creationId xmlns:p14="http://schemas.microsoft.com/office/powerpoint/2010/main" val="4249909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YARGI SİSTEMİ</a:t>
            </a:r>
            <a:endParaRPr lang="tr-TR" dirty="0"/>
          </a:p>
        </p:txBody>
      </p:sp>
      <p:sp>
        <p:nvSpPr>
          <p:cNvPr id="3" name="İçerik Yer Tutucusu 2"/>
          <p:cNvSpPr>
            <a:spLocks noGrp="1"/>
          </p:cNvSpPr>
          <p:nvPr>
            <p:ph idx="1"/>
          </p:nvPr>
        </p:nvSpPr>
        <p:spPr/>
        <p:txBody>
          <a:bodyPr/>
          <a:lstStyle/>
          <a:p>
            <a:pPr algn="just"/>
            <a:r>
              <a:rPr lang="tr-TR" dirty="0" smtClean="0"/>
              <a:t>Hakkı ihlal edilen veya tehlikeye sokulan ya da kendisinden haksız bir talepte bulunulan kimse, mahkemeden hukuki koruma ister.</a:t>
            </a:r>
          </a:p>
          <a:p>
            <a:pPr algn="just"/>
            <a:r>
              <a:rPr lang="tr-TR" dirty="0" smtClean="0"/>
              <a:t>Hukuki koruma talep edilebilmesi için, hakkını korumak isteyen kişinin, davayı hangi mahkemeden açacağını bilmesi gerekir. </a:t>
            </a:r>
          </a:p>
          <a:p>
            <a:pPr algn="just"/>
            <a:r>
              <a:rPr lang="tr-TR" dirty="0" smtClean="0"/>
              <a:t>Bu sebeple yargı sistemini bilmekte fayda vardır. </a:t>
            </a:r>
            <a:endParaRPr lang="tr-TR" dirty="0"/>
          </a:p>
        </p:txBody>
      </p:sp>
    </p:spTree>
    <p:extLst>
      <p:ext uri="{BB962C8B-B14F-4D97-AF65-F5344CB8AC3E}">
        <p14:creationId xmlns:p14="http://schemas.microsoft.com/office/powerpoint/2010/main" val="2121855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124744"/>
            <a:ext cx="8229600"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5887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404664"/>
            <a:ext cx="8229600"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8556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lstStyle/>
          <a:p>
            <a:pPr algn="just"/>
            <a:r>
              <a:rPr lang="tr-TR" b="1" u="sng" dirty="0" smtClean="0"/>
              <a:t>Bölge Adliye Mahkemeleri; </a:t>
            </a:r>
            <a:r>
              <a:rPr lang="tr-TR" dirty="0" smtClean="0"/>
              <a:t>adli yargı ilk derece mahkemelerince verilen ve kesin olmayan hüküm ve kararlara karşı yapılacak başvuruları inceleyip karara bağlamakla görevlidir.</a:t>
            </a:r>
          </a:p>
          <a:p>
            <a:pPr algn="just"/>
            <a:r>
              <a:rPr lang="tr-TR" b="1" u="sng" dirty="0" smtClean="0"/>
              <a:t>Yargıtay; </a:t>
            </a:r>
            <a:r>
              <a:rPr lang="tr-TR" dirty="0" smtClean="0"/>
              <a:t>adliye mahkemelerince verilen ve kanunun başka bir adli yargı merciine bırakmadığı karar ve hükümlerin son inceleme mercii olarak görev yapan bağımsız bir yüksek mahkemedir.  </a:t>
            </a:r>
            <a:endParaRPr lang="tr-TR" dirty="0"/>
          </a:p>
        </p:txBody>
      </p:sp>
    </p:spTree>
    <p:extLst>
      <p:ext uri="{BB962C8B-B14F-4D97-AF65-F5344CB8AC3E}">
        <p14:creationId xmlns:p14="http://schemas.microsoft.com/office/powerpoint/2010/main" val="816024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642194"/>
          </a:xfrm>
        </p:spPr>
        <p:txBody>
          <a:bodyPr/>
          <a:lstStyle/>
          <a:p>
            <a:r>
              <a:rPr lang="tr-TR" dirty="0" smtClean="0"/>
              <a:t>Dava Türleri</a:t>
            </a:r>
            <a:br>
              <a:rPr lang="tr-TR" dirty="0" smtClean="0"/>
            </a:br>
            <a:r>
              <a:rPr lang="tr-TR" sz="4000" dirty="0" smtClean="0"/>
              <a:t>a. Eda Davası</a:t>
            </a:r>
            <a:endParaRPr lang="tr-TR" sz="4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988840"/>
            <a:ext cx="8229600" cy="3728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8223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 Tespit Davaları</a:t>
            </a:r>
            <a:endParaRPr lang="tr-T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00808"/>
            <a:ext cx="8229600"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3917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c. Yenilik Doğuran Davalar</a:t>
            </a:r>
            <a:endParaRPr lang="tr-TR"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844824"/>
            <a:ext cx="8229600" cy="3732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1946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204864"/>
            <a:ext cx="8229600" cy="3921299"/>
          </a:xfrm>
        </p:spPr>
        <p:txBody>
          <a:bodyPr/>
          <a:lstStyle/>
          <a:p>
            <a:pPr algn="just"/>
            <a:r>
              <a:rPr lang="tr-TR" dirty="0" smtClean="0"/>
              <a:t>Hak arama ve hakkın ileri sürülmesi, bu hakka uymak zorunda olanların, bunu ihlal etmesi sonucunda ortaya çıkar. </a:t>
            </a:r>
            <a:endParaRPr lang="tr-TR" dirty="0"/>
          </a:p>
        </p:txBody>
      </p:sp>
    </p:spTree>
    <p:extLst>
      <p:ext uri="{BB962C8B-B14F-4D97-AF65-F5344CB8AC3E}">
        <p14:creationId xmlns:p14="http://schemas.microsoft.com/office/powerpoint/2010/main" val="1646350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c. Yenilik Doğuran Davalar</a:t>
            </a:r>
            <a:endParaRPr lang="tr-TR" dirty="0"/>
          </a:p>
        </p:txBody>
      </p:sp>
      <p:sp>
        <p:nvSpPr>
          <p:cNvPr id="3" name="İçerik Yer Tutucusu 2"/>
          <p:cNvSpPr>
            <a:spLocks noGrp="1"/>
          </p:cNvSpPr>
          <p:nvPr>
            <p:ph idx="1"/>
          </p:nvPr>
        </p:nvSpPr>
        <p:spPr/>
        <p:txBody>
          <a:bodyPr>
            <a:normAutofit lnSpcReduction="10000"/>
          </a:bodyPr>
          <a:lstStyle/>
          <a:p>
            <a:pPr algn="just"/>
            <a:r>
              <a:rPr lang="tr-TR" dirty="0" smtClean="0"/>
              <a:t>Yenilik doğuran davalar mutlaka yenilik doğuran </a:t>
            </a:r>
            <a:r>
              <a:rPr lang="tr-TR" dirty="0" smtClean="0"/>
              <a:t>bir hakka dayanır ve kanunda belirtilmiş hallerde söz konusudur. </a:t>
            </a:r>
            <a:r>
              <a:rPr lang="tr-TR" dirty="0" smtClean="0"/>
              <a:t>Örneğin </a:t>
            </a:r>
            <a:r>
              <a:rPr lang="tr-TR" dirty="0" smtClean="0"/>
              <a:t>evli eşlerden birinin, mahkemede boşanma davası açması ve mahkemenin bu yönde karar vermesi halinde evlilik bağı ortadan kalkar. Yoksa eşlerden birinin tek yanlı irade beyanıyla, hizmet akdinin feshinde olduğu gibi, evlilik bağının hukuken sona erdirilmesi mümkün değildir. </a:t>
            </a:r>
            <a:endParaRPr lang="tr-TR" dirty="0"/>
          </a:p>
        </p:txBody>
      </p:sp>
    </p:spTree>
    <p:extLst>
      <p:ext uri="{BB962C8B-B14F-4D97-AF65-F5344CB8AC3E}">
        <p14:creationId xmlns:p14="http://schemas.microsoft.com/office/powerpoint/2010/main" val="2020912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 </a:t>
            </a:r>
            <a:r>
              <a:rPr lang="tr-TR" dirty="0" err="1" smtClean="0"/>
              <a:t>Terditli</a:t>
            </a:r>
            <a:r>
              <a:rPr lang="tr-TR" dirty="0" smtClean="0"/>
              <a:t> Davalar</a:t>
            </a:r>
            <a:endParaRPr lang="tr-T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772816"/>
            <a:ext cx="8229600"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5432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 Kısmi Dava</a:t>
            </a:r>
            <a:endParaRPr lang="tr-T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16832"/>
            <a:ext cx="8229600" cy="3816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6568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Davada Tarafların Karşılıklı Durumları (İddia ve Savunma)</a:t>
            </a:r>
            <a:endParaRPr lang="tr-TR" dirty="0"/>
          </a:p>
        </p:txBody>
      </p:sp>
      <p:sp>
        <p:nvSpPr>
          <p:cNvPr id="3" name="İçerik Yer Tutucusu 2"/>
          <p:cNvSpPr>
            <a:spLocks noGrp="1"/>
          </p:cNvSpPr>
          <p:nvPr>
            <p:ph idx="1"/>
          </p:nvPr>
        </p:nvSpPr>
        <p:spPr/>
        <p:txBody>
          <a:bodyPr>
            <a:normAutofit fontScale="92500"/>
          </a:bodyPr>
          <a:lstStyle/>
          <a:p>
            <a:r>
              <a:rPr lang="tr-TR" b="1" dirty="0" smtClean="0"/>
              <a:t>İspat: </a:t>
            </a:r>
            <a:r>
              <a:rPr lang="tr-TR" dirty="0" smtClean="0"/>
              <a:t>Bir davada davacı hakkının varlığını ileri sürerken, davalı bu hakkın mevcut olmadığını ileri sürer. </a:t>
            </a:r>
            <a:endParaRPr lang="tr-TR" dirty="0"/>
          </a:p>
          <a:p>
            <a:r>
              <a:rPr lang="tr-TR" dirty="0" smtClean="0"/>
              <a:t>Kanunda aksine bir hüküm bulunmuyorsa taraflar iddialarını ispat etmekle yükümlüdürler.</a:t>
            </a:r>
          </a:p>
          <a:p>
            <a:r>
              <a:rPr lang="tr-TR" dirty="0" smtClean="0"/>
              <a:t>Bir davanın tarafları ancak kanunda öngörüldüğü şekilde ve sürede ispat hakkına sahiptir.</a:t>
            </a:r>
          </a:p>
          <a:p>
            <a:r>
              <a:rPr lang="tr-TR" dirty="0" smtClean="0"/>
              <a:t>Hukuka aykırı olarak elde edilen deliller mahkemede dikkate alınmaz.</a:t>
            </a:r>
            <a:endParaRPr lang="tr-TR" dirty="0"/>
          </a:p>
        </p:txBody>
      </p:sp>
    </p:spTree>
    <p:extLst>
      <p:ext uri="{BB962C8B-B14F-4D97-AF65-F5344CB8AC3E}">
        <p14:creationId xmlns:p14="http://schemas.microsoft.com/office/powerpoint/2010/main" val="3221709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10000"/>
          </a:bodyPr>
          <a:lstStyle/>
          <a:p>
            <a:r>
              <a:rPr lang="tr-TR" b="1" dirty="0" smtClean="0"/>
              <a:t>Senetle ispat zorunluluğu: </a:t>
            </a:r>
            <a:r>
              <a:rPr lang="tr-TR" dirty="0" smtClean="0"/>
              <a:t>Bir hakkın doğumu, düşürülmesi devri, değiştirilmesi, yenilenmesi, ertelenmesi, ikrarı ve yerine getirilmesi amacıyla yapılan hukuki işlemlerin, yapıldıkları zamanki miktar ve değeri 2.500 TL’yi geçtiği takdirde senetle ispat olunması gerekir.</a:t>
            </a:r>
          </a:p>
          <a:p>
            <a:r>
              <a:rPr lang="tr-TR" b="1" dirty="0" smtClean="0"/>
              <a:t>Kabul: </a:t>
            </a:r>
            <a:r>
              <a:rPr lang="tr-TR" dirty="0" smtClean="0"/>
              <a:t>Bir davada, davacı ve davalı olmak üzere iki taraf vardır. Davalı, davacının ileri sürdüğü iddiaların veya olayların doğruluğunu kabul ederse, ‘ikrar’ söz konusu olur. İkrar, hukuk davaları açısından kesin delillerdendir. Böyle bir durumda, dava kural olarak sona erer.</a:t>
            </a:r>
            <a:endParaRPr lang="tr-TR" b="1" dirty="0" smtClean="0"/>
          </a:p>
        </p:txBody>
      </p:sp>
    </p:spTree>
    <p:extLst>
      <p:ext uri="{BB962C8B-B14F-4D97-AF65-F5344CB8AC3E}">
        <p14:creationId xmlns:p14="http://schemas.microsoft.com/office/powerpoint/2010/main" val="3686096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77500" lnSpcReduction="20000"/>
          </a:bodyPr>
          <a:lstStyle/>
          <a:p>
            <a:r>
              <a:rPr lang="tr-TR" b="1" dirty="0" smtClean="0"/>
              <a:t>İnkar: </a:t>
            </a:r>
            <a:r>
              <a:rPr lang="tr-TR" dirty="0" smtClean="0"/>
              <a:t>Buna karşılık</a:t>
            </a:r>
            <a:r>
              <a:rPr lang="tr-TR" b="1" dirty="0"/>
              <a:t> </a:t>
            </a:r>
            <a:r>
              <a:rPr lang="tr-TR" dirty="0" smtClean="0"/>
              <a:t>davalı, davacının kendisine yöneltilen davanın dayandığı olayların haklı olmadığını inanıyorsa, bu durumda kendisini savunabilir. </a:t>
            </a:r>
            <a:endParaRPr lang="tr-TR" dirty="0"/>
          </a:p>
          <a:p>
            <a:r>
              <a:rPr lang="tr-TR" dirty="0" smtClean="0"/>
              <a:t>Davalının savunması çeşitli şekillerde olabilir.</a:t>
            </a:r>
          </a:p>
          <a:p>
            <a:pPr lvl="1"/>
            <a:r>
              <a:rPr lang="tr-TR" dirty="0" smtClean="0"/>
              <a:t>A) Davalının, davacı tarafından ileri sürülen olayların doğru olmadığını ileri sürmesine ‘inkar’ denilir. Süresi içinde cevap dilekçesi vermemiş olan davalı, davacının dava dilekçesinde ileri sürdüğü vakıaların tamamını inkar etmiş sayılır. </a:t>
            </a:r>
          </a:p>
          <a:p>
            <a:pPr lvl="1"/>
            <a:r>
              <a:rPr lang="tr-TR" dirty="0" smtClean="0"/>
              <a:t>B) Davalı, davacının ileri sürdüğü olayları inkar etmemekle birlikte, dava dilekçesinde belirtilmemiş yeni bir takım olaylar ileri sürerek kendisini savunması mümkündür. Davalının bu savunma araçları, maddi ve usul hukukuna ilişkin olmak üzere iki tanedir. Bunlardan birine itiraz, diğerine defi denir.</a:t>
            </a:r>
          </a:p>
        </p:txBody>
      </p:sp>
    </p:spTree>
    <p:extLst>
      <p:ext uri="{BB962C8B-B14F-4D97-AF65-F5344CB8AC3E}">
        <p14:creationId xmlns:p14="http://schemas.microsoft.com/office/powerpoint/2010/main" val="1828022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8314" y="404664"/>
            <a:ext cx="7247372"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9829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Temel Hak ve Hürriyetlerin Korunması</a:t>
            </a:r>
            <a:endParaRPr lang="tr-TR" dirty="0"/>
          </a:p>
        </p:txBody>
      </p:sp>
      <p:sp>
        <p:nvSpPr>
          <p:cNvPr id="3" name="İçerik Yer Tutucusu 2"/>
          <p:cNvSpPr>
            <a:spLocks noGrp="1"/>
          </p:cNvSpPr>
          <p:nvPr>
            <p:ph idx="1"/>
          </p:nvPr>
        </p:nvSpPr>
        <p:spPr/>
        <p:txBody>
          <a:bodyPr>
            <a:normAutofit lnSpcReduction="10000"/>
          </a:bodyPr>
          <a:lstStyle/>
          <a:p>
            <a:r>
              <a:rPr lang="tr-TR" dirty="0" smtClean="0"/>
              <a:t>Temel hak ve hürriyetlerin korunmasında kişiye özel hak arama yolları tanınmıştır. Bir kişi hakkını dava yoluyla ileri sürdüğünde mahkemenin kararının kesinleşmesiyle süreç tamamlanmış olur. Ancak temel hak ve hürriyetler söz konusu olduğunda iç hukuk yollarını tüketen kişi Anayasa Mahkemesi’nde bireysel başvuru hakkını kullanabileceği gibi, sonrasında Avrupa İnsan Hakları Mahkemesi’ne başvurma imkanına sahiptir.</a:t>
            </a:r>
            <a:endParaRPr lang="tr-TR" dirty="0"/>
          </a:p>
        </p:txBody>
      </p:sp>
    </p:spTree>
    <p:extLst>
      <p:ext uri="{BB962C8B-B14F-4D97-AF65-F5344CB8AC3E}">
        <p14:creationId xmlns:p14="http://schemas.microsoft.com/office/powerpoint/2010/main" val="83455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052736"/>
            <a:ext cx="8229600"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3022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196752"/>
            <a:ext cx="8229600"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2386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Hakkın Korunması Yöntemleri</a:t>
            </a:r>
            <a:endParaRPr lang="tr-TR" dirty="0"/>
          </a:p>
        </p:txBody>
      </p:sp>
      <p:sp>
        <p:nvSpPr>
          <p:cNvPr id="3" name="İçerik Yer Tutucusu 2"/>
          <p:cNvSpPr>
            <a:spLocks noGrp="1"/>
          </p:cNvSpPr>
          <p:nvPr>
            <p:ph idx="1"/>
          </p:nvPr>
        </p:nvSpPr>
        <p:spPr/>
        <p:txBody>
          <a:bodyPr/>
          <a:lstStyle/>
          <a:p>
            <a:pPr marL="514350" indent="-514350">
              <a:buAutoNum type="alphaUcParenR"/>
            </a:pPr>
            <a:r>
              <a:rPr lang="tr-TR" dirty="0" smtClean="0"/>
              <a:t>TALEP</a:t>
            </a:r>
          </a:p>
          <a:p>
            <a:pPr algn="just"/>
            <a:r>
              <a:rPr lang="tr-TR" b="1" u="sng" dirty="0" smtClean="0"/>
              <a:t>Talep;</a:t>
            </a:r>
            <a:r>
              <a:rPr lang="tr-TR" dirty="0" smtClean="0"/>
              <a:t> hakka sahip olan kimsenin bir kimseden bir edimi yerine getirmesini, yani bir şeyin verilmesini, yapılmasını veya yapılmamasını isteme yetkisidir.</a:t>
            </a:r>
          </a:p>
          <a:p>
            <a:pPr marL="0" indent="0" algn="just">
              <a:buNone/>
            </a:pPr>
            <a:r>
              <a:rPr lang="tr-TR" dirty="0" smtClean="0"/>
              <a:t>ÖRN: alacaklının borçludan borcunu ödemesini istemek,  ev sahibinin kiracısından evde köpek beslememesini istemesi…</a:t>
            </a:r>
            <a:endParaRPr lang="tr-TR" dirty="0"/>
          </a:p>
        </p:txBody>
      </p:sp>
    </p:spTree>
    <p:extLst>
      <p:ext uri="{BB962C8B-B14F-4D97-AF65-F5344CB8AC3E}">
        <p14:creationId xmlns:p14="http://schemas.microsoft.com/office/powerpoint/2010/main" val="294176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C. CEBRİ İCRA</a:t>
            </a:r>
            <a:endParaRPr lang="tr-TR" dirty="0"/>
          </a:p>
        </p:txBody>
      </p:sp>
      <p:sp>
        <p:nvSpPr>
          <p:cNvPr id="3" name="İçerik Yer Tutucusu 2"/>
          <p:cNvSpPr>
            <a:spLocks noGrp="1"/>
          </p:cNvSpPr>
          <p:nvPr>
            <p:ph idx="1"/>
          </p:nvPr>
        </p:nvSpPr>
        <p:spPr/>
        <p:txBody>
          <a:bodyPr/>
          <a:lstStyle/>
          <a:p>
            <a:r>
              <a:rPr lang="tr-TR" dirty="0" smtClean="0"/>
              <a:t>Borçlunun bir şeyi vermeye, yapmaya veya yapmamaya mahkum edildiği durumlarda, alacaklı borcun ödemesini sağlamak için cebri icraya başvurabilir. </a:t>
            </a:r>
          </a:p>
          <a:p>
            <a:r>
              <a:rPr lang="tr-TR" dirty="0" smtClean="0"/>
              <a:t>Cebri icrada devletin yetkili icra organları aracılığıyla mahkeme kararının yerine getirilmesi, alacağın tahsili söz konusudur. </a:t>
            </a:r>
            <a:endParaRPr lang="tr-TR" dirty="0"/>
          </a:p>
        </p:txBody>
      </p:sp>
    </p:spTree>
    <p:extLst>
      <p:ext uri="{BB962C8B-B14F-4D97-AF65-F5344CB8AC3E}">
        <p14:creationId xmlns:p14="http://schemas.microsoft.com/office/powerpoint/2010/main" val="628370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D. KİŞİNİN HAKKINI BİZZAT KORUMASI</a:t>
            </a:r>
            <a:endParaRPr lang="tr-TR" dirty="0"/>
          </a:p>
        </p:txBody>
      </p:sp>
      <p:sp>
        <p:nvSpPr>
          <p:cNvPr id="3" name="İçerik Yer Tutucusu 2"/>
          <p:cNvSpPr>
            <a:spLocks noGrp="1"/>
          </p:cNvSpPr>
          <p:nvPr>
            <p:ph idx="1"/>
          </p:nvPr>
        </p:nvSpPr>
        <p:spPr/>
        <p:txBody>
          <a:bodyPr/>
          <a:lstStyle/>
          <a:p>
            <a:r>
              <a:rPr lang="tr-TR" dirty="0" smtClean="0"/>
              <a:t>Kural olarak kişinin hakkını koruması için devletin yetkili organlarına başvurması gerekir. </a:t>
            </a:r>
          </a:p>
          <a:p>
            <a:r>
              <a:rPr lang="tr-TR" dirty="0" smtClean="0"/>
              <a:t>Kural olarak bir kişinin kendi hakkını bizzat koruması hukuka aykırılık oluşturabilir. </a:t>
            </a:r>
          </a:p>
          <a:p>
            <a:r>
              <a:rPr lang="tr-TR" dirty="0" smtClean="0"/>
              <a:t>Ancak kanunun öngördüğü istisnai durumlarda kişinin hakkını bizzat koruması kabul edilmiştir.</a:t>
            </a:r>
            <a:endParaRPr lang="tr-TR" dirty="0"/>
          </a:p>
        </p:txBody>
      </p:sp>
    </p:spTree>
    <p:extLst>
      <p:ext uri="{BB962C8B-B14F-4D97-AF65-F5344CB8AC3E}">
        <p14:creationId xmlns:p14="http://schemas.microsoft.com/office/powerpoint/2010/main" val="2764338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32656"/>
            <a:ext cx="8229600" cy="5760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3016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 DİĞER YÖNTEMLER</a:t>
            </a: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Bir uyuşmazlığın çözümünde çoğu kez dava açılmakla birlikte, günümüzde farklı alternatiflerden yararlanılmaya başlanmıştır.</a:t>
            </a:r>
          </a:p>
          <a:p>
            <a:r>
              <a:rPr lang="tr-TR" dirty="0" smtClean="0"/>
              <a:t>Alternatif uyuşmazlık çözüm yöntemleri, hukuk yargılamasına alternatif olan ve genellikle bağımsız ve tarafsız bir üçüncü kişinin aracılık ve yardımını içeren usullerdir. </a:t>
            </a:r>
          </a:p>
          <a:p>
            <a:r>
              <a:rPr lang="tr-TR" dirty="0" smtClean="0"/>
              <a:t>Ülkemizde uygulama alanı bulan alternatif uyuşmazlık çözüm yöntemleri: Tahkim, Uzlaşma, </a:t>
            </a:r>
            <a:r>
              <a:rPr lang="tr-TR" dirty="0" err="1" smtClean="0"/>
              <a:t>Arabuluculuk’tur</a:t>
            </a:r>
            <a:r>
              <a:rPr lang="tr-TR" dirty="0" smtClean="0"/>
              <a:t>.</a:t>
            </a:r>
            <a:endParaRPr lang="tr-TR" dirty="0"/>
          </a:p>
        </p:txBody>
      </p:sp>
    </p:spTree>
    <p:extLst>
      <p:ext uri="{BB962C8B-B14F-4D97-AF65-F5344CB8AC3E}">
        <p14:creationId xmlns:p14="http://schemas.microsoft.com/office/powerpoint/2010/main" val="45456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1. Tahkim</a:t>
            </a:r>
            <a:endParaRPr lang="tr-TR"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340768"/>
            <a:ext cx="8229600" cy="4968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5790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2. Tüketici Hakem Heyeti</a:t>
            </a: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6502 sayılı Tüketicinin Korunması Hakkında Kanun’da tüketici işlemleri ile tüketiciye yönelik uygulamalardan doğabilecek  uyuşmazlıklara çözüm bulmak amacıyla il merkezlerinde ve yeterlilik şartları yönetmelikle belirlenen ilçe merkezlerinde en az bir tüketici hakem heyeti oluşturulacağı belirtilmiştir.</a:t>
            </a:r>
          </a:p>
          <a:p>
            <a:r>
              <a:rPr lang="tr-TR" dirty="0" smtClean="0"/>
              <a:t>Belli değerin altındaki uyuşmazlıklarda Mahkeme yerine Tüketici Hakem Heyeti’ne başvurulması zorunluluğu öngörülmüştür.</a:t>
            </a:r>
            <a:endParaRPr lang="tr-TR" dirty="0"/>
          </a:p>
        </p:txBody>
      </p:sp>
    </p:spTree>
    <p:extLst>
      <p:ext uri="{BB962C8B-B14F-4D97-AF65-F5344CB8AC3E}">
        <p14:creationId xmlns:p14="http://schemas.microsoft.com/office/powerpoint/2010/main" val="2282036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692696"/>
            <a:ext cx="8229600"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2589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3. Uzlaşma</a:t>
            </a:r>
            <a:endParaRPr lang="tr-TR"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72816"/>
            <a:ext cx="8229600"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7744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4. Arabuluculuk</a:t>
            </a:r>
            <a:endParaRPr lang="tr-TR" dirty="0"/>
          </a:p>
        </p:txBody>
      </p:sp>
      <p:sp>
        <p:nvSpPr>
          <p:cNvPr id="3" name="İçerik Yer Tutucusu 2"/>
          <p:cNvSpPr>
            <a:spLocks noGrp="1"/>
          </p:cNvSpPr>
          <p:nvPr>
            <p:ph idx="1"/>
          </p:nvPr>
        </p:nvSpPr>
        <p:spPr/>
        <p:txBody>
          <a:bodyPr>
            <a:normAutofit lnSpcReduction="10000"/>
          </a:bodyPr>
          <a:lstStyle/>
          <a:p>
            <a:r>
              <a:rPr lang="tr-TR" dirty="0" smtClean="0"/>
              <a:t>Arabuluculuk, uzmanlık eğitimi almış, tarafsız ve bağımsız 3. bir kişi tarafından yürütülen ve tarafların bir araya gelerek uyuşmazlıklarına ilişkin bir çözüm süreci geliştirmelerini sağlamayı amaçlayan ihtiyari bir uyuşmazlık çözüm yöntemidir.</a:t>
            </a:r>
          </a:p>
          <a:p>
            <a:r>
              <a:rPr lang="tr-TR" dirty="0" smtClean="0"/>
              <a:t>Arabuluculukta, 1.iradi olma ve eşitlik 2. gizlilik, 3. beyan ve belgelerin kullanılmaması ilkeleri geçerlidir.</a:t>
            </a:r>
            <a:endParaRPr lang="tr-TR" dirty="0"/>
          </a:p>
        </p:txBody>
      </p:sp>
    </p:spTree>
    <p:extLst>
      <p:ext uri="{BB962C8B-B14F-4D97-AF65-F5344CB8AC3E}">
        <p14:creationId xmlns:p14="http://schemas.microsoft.com/office/powerpoint/2010/main" val="3509290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r>
              <a:rPr lang="tr-TR" dirty="0" smtClean="0"/>
              <a:t>Arabuluculukta uyuşmazlığın çözümünde arabulucunun konumu bir hakim gibi değildir. </a:t>
            </a:r>
          </a:p>
          <a:p>
            <a:pPr lvl="1"/>
            <a:r>
              <a:rPr lang="tr-TR" dirty="0" smtClean="0"/>
              <a:t>Arabulucu, uyuşmazlık hakkında karar veremez.</a:t>
            </a:r>
          </a:p>
          <a:p>
            <a:pPr lvl="1"/>
            <a:r>
              <a:rPr lang="tr-TR" dirty="0" smtClean="0"/>
              <a:t>Arabulucu, taraflara çözüm önerisinde bulunamaz.</a:t>
            </a:r>
          </a:p>
          <a:p>
            <a:pPr lvl="1"/>
            <a:r>
              <a:rPr lang="tr-TR" dirty="0" smtClean="0"/>
              <a:t>Arabulucu, taraflar arasında iletişim kurulmasını kolaylaştırır.</a:t>
            </a:r>
          </a:p>
          <a:p>
            <a:pPr lvl="1"/>
            <a:r>
              <a:rPr lang="tr-TR" dirty="0" smtClean="0"/>
              <a:t>Arabulucu, rahat ve özgür bir müzakere ortamı oluşturur.</a:t>
            </a:r>
          </a:p>
          <a:p>
            <a:pPr lvl="1"/>
            <a:r>
              <a:rPr lang="tr-TR" dirty="0" smtClean="0"/>
              <a:t>Arabulucunun çabası haklı veya haksızı bulmak değildir.</a:t>
            </a:r>
          </a:p>
          <a:p>
            <a:pPr lvl="1"/>
            <a:r>
              <a:rPr lang="tr-TR" dirty="0" smtClean="0"/>
              <a:t>Arabulucu, sorumlulukları kendilerine ait olmak üzere tarafların çözümü kendilerinin bulmalarını sağlar.</a:t>
            </a:r>
          </a:p>
        </p:txBody>
      </p:sp>
    </p:spTree>
    <p:extLst>
      <p:ext uri="{BB962C8B-B14F-4D97-AF65-F5344CB8AC3E}">
        <p14:creationId xmlns:p14="http://schemas.microsoft.com/office/powerpoint/2010/main" val="1471513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Hakkın </a:t>
            </a:r>
            <a:r>
              <a:rPr lang="tr-TR" dirty="0"/>
              <a:t>K</a:t>
            </a:r>
            <a:r>
              <a:rPr lang="tr-TR" dirty="0" smtClean="0"/>
              <a:t>orunması </a:t>
            </a:r>
            <a:r>
              <a:rPr lang="tr-TR" dirty="0"/>
              <a:t>Y</a:t>
            </a:r>
            <a:r>
              <a:rPr lang="tr-TR" dirty="0" smtClean="0"/>
              <a:t>öntemleri</a:t>
            </a:r>
            <a:endParaRPr lang="tr-TR" dirty="0"/>
          </a:p>
        </p:txBody>
      </p:sp>
      <p:sp>
        <p:nvSpPr>
          <p:cNvPr id="3" name="İçerik Yer Tutucusu 2"/>
          <p:cNvSpPr>
            <a:spLocks noGrp="1"/>
          </p:cNvSpPr>
          <p:nvPr>
            <p:ph idx="1"/>
          </p:nvPr>
        </p:nvSpPr>
        <p:spPr/>
        <p:txBody>
          <a:bodyPr>
            <a:normAutofit fontScale="92500" lnSpcReduction="20000"/>
          </a:bodyPr>
          <a:lstStyle/>
          <a:p>
            <a:pPr marL="514350" indent="-514350">
              <a:buAutoNum type="alphaUcParenR"/>
            </a:pPr>
            <a:r>
              <a:rPr lang="tr-TR" dirty="0" smtClean="0"/>
              <a:t>TALEP</a:t>
            </a:r>
          </a:p>
          <a:p>
            <a:pPr algn="just"/>
            <a:r>
              <a:rPr lang="tr-TR" dirty="0" smtClean="0"/>
              <a:t>Talep, asıl hakka bağlı yetkidir. Mutlak haklarda talep hakkı, bu hakkın başkası tarafından ihlali halinde ortaya çıkar. Hakkın ihlalinden önce mutlak hakkın birisine karşı ileri sürülmesi mümkün olmaz. </a:t>
            </a:r>
          </a:p>
          <a:p>
            <a:pPr marL="0" indent="0" algn="just">
              <a:buNone/>
            </a:pPr>
            <a:r>
              <a:rPr lang="tr-TR" dirty="0" smtClean="0"/>
              <a:t>ÖRN: A’nın çantası üzerindeki mülkiyet hakkı, çantanın ancak başkası tarafından </a:t>
            </a:r>
            <a:r>
              <a:rPr lang="tr-TR" dirty="0" err="1" smtClean="0"/>
              <a:t>gaspedilmesi</a:t>
            </a:r>
            <a:r>
              <a:rPr lang="tr-TR" dirty="0" smtClean="0"/>
              <a:t> halinde,   </a:t>
            </a:r>
            <a:r>
              <a:rPr lang="tr-TR" dirty="0" err="1" smtClean="0"/>
              <a:t>gaspedene</a:t>
            </a:r>
            <a:r>
              <a:rPr lang="tr-TR" dirty="0" smtClean="0"/>
              <a:t> karşı ileri sürülebilme olanağı doğar ve dolayısıyla istihkak davası yoluyla çantanın iade edilmesini talep eder. </a:t>
            </a:r>
            <a:endParaRPr lang="tr-TR" dirty="0"/>
          </a:p>
        </p:txBody>
      </p:sp>
    </p:spTree>
    <p:extLst>
      <p:ext uri="{BB962C8B-B14F-4D97-AF65-F5344CB8AC3E}">
        <p14:creationId xmlns:p14="http://schemas.microsoft.com/office/powerpoint/2010/main" val="29784710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404664"/>
            <a:ext cx="8229600"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2893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Hakların Korunması Yöntemleri</a:t>
            </a:r>
            <a:endParaRPr lang="tr-TR" dirty="0"/>
          </a:p>
        </p:txBody>
      </p:sp>
      <p:sp>
        <p:nvSpPr>
          <p:cNvPr id="3" name="İçerik Yer Tutucusu 2"/>
          <p:cNvSpPr>
            <a:spLocks noGrp="1"/>
          </p:cNvSpPr>
          <p:nvPr>
            <p:ph idx="1"/>
          </p:nvPr>
        </p:nvSpPr>
        <p:spPr/>
        <p:txBody>
          <a:bodyPr>
            <a:normAutofit fontScale="77500" lnSpcReduction="20000"/>
          </a:bodyPr>
          <a:lstStyle/>
          <a:p>
            <a:pPr marL="514350" indent="-514350" algn="just">
              <a:buAutoNum type="alphaUcParenR"/>
            </a:pPr>
            <a:r>
              <a:rPr lang="tr-TR" dirty="0" smtClean="0"/>
              <a:t>TALEP</a:t>
            </a:r>
          </a:p>
          <a:p>
            <a:pPr algn="just"/>
            <a:r>
              <a:rPr lang="tr-TR" dirty="0" err="1" smtClean="0"/>
              <a:t>Nisbi</a:t>
            </a:r>
            <a:r>
              <a:rPr lang="tr-TR" dirty="0" smtClean="0"/>
              <a:t> haklarda alacak hakkı, kural olarak alacakla birlikte doğar, fakat eğer alacak bir vadeye bağlanmışsa, bu durumda talep, ancak vade tarihinde ileri sürülebilir. Alacak vadeden önce mevcuttur ve hatta borçlu bunu vadeden önce ifa da edebilir, ancak istisnai haller hariç (borçlunun iflası gibi) alacaklı vadeden önce alacağını borçludan talep edemez.</a:t>
            </a:r>
          </a:p>
          <a:p>
            <a:pPr algn="just"/>
            <a:r>
              <a:rPr lang="tr-TR" dirty="0" smtClean="0"/>
              <a:t>Yenilik doğuran haklar, sahibine talep hakkı yerine irade beyanında bulunarak bir hukuki durum sağlama yetkisi verir. Bu sebeple, yenilik doğuran haklarda, bir kimsenin bir şey yapmasına, vermesine veya yapmamasına yönelik bir irade beyanı yoktur. Burada hak sahibi, sadece kendi talebi ile hukuki durum üzerinde tasarrufta bulunabilir.  </a:t>
            </a:r>
            <a:endParaRPr lang="tr-TR" dirty="0"/>
          </a:p>
        </p:txBody>
      </p:sp>
    </p:spTree>
    <p:extLst>
      <p:ext uri="{BB962C8B-B14F-4D97-AF65-F5344CB8AC3E}">
        <p14:creationId xmlns:p14="http://schemas.microsoft.com/office/powerpoint/2010/main" val="3213036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Hakların Korunması Yöntemleri</a:t>
            </a:r>
          </a:p>
        </p:txBody>
      </p:sp>
      <p:sp>
        <p:nvSpPr>
          <p:cNvPr id="3" name="İçerik Yer Tutucusu 2"/>
          <p:cNvSpPr>
            <a:spLocks noGrp="1"/>
          </p:cNvSpPr>
          <p:nvPr>
            <p:ph idx="1"/>
          </p:nvPr>
        </p:nvSpPr>
        <p:spPr/>
        <p:txBody>
          <a:bodyPr/>
          <a:lstStyle/>
          <a:p>
            <a:pPr marL="0" indent="0">
              <a:buNone/>
            </a:pPr>
            <a:r>
              <a:rPr lang="tr-TR" dirty="0"/>
              <a:t>B</a:t>
            </a:r>
            <a:r>
              <a:rPr lang="tr-TR" dirty="0" smtClean="0"/>
              <a:t>) DAVA</a:t>
            </a:r>
          </a:p>
          <a:p>
            <a:pPr algn="just"/>
            <a:r>
              <a:rPr lang="tr-TR" b="1" u="sng" dirty="0" smtClean="0"/>
              <a:t>Dava hakkı;</a:t>
            </a:r>
            <a:r>
              <a:rPr lang="tr-TR" b="1" u="sng" dirty="0"/>
              <a:t> </a:t>
            </a:r>
            <a:r>
              <a:rPr lang="tr-TR" dirty="0" smtClean="0"/>
              <a:t>hak sahibinin ihlal edilen bir hakkın korunması amacıyla devletin mahkemelerine başvurabilme yetkisidir. </a:t>
            </a:r>
          </a:p>
          <a:p>
            <a:pPr algn="just"/>
            <a:r>
              <a:rPr lang="tr-TR" b="1" u="sng" dirty="0" smtClean="0"/>
              <a:t>Dava; </a:t>
            </a:r>
            <a:r>
              <a:rPr lang="tr-TR" dirty="0" smtClean="0"/>
              <a:t>davalı tarafından hakkı ihlal edilen veya tehlikeye sokulan ya da kendisinden haksız bir talepte bulunan kimsenin, yani davacının, mahkemeden hukuki koruma istemesidir.</a:t>
            </a:r>
          </a:p>
          <a:p>
            <a:pPr marL="0" indent="0">
              <a:buNone/>
            </a:pPr>
            <a:endParaRPr lang="tr-TR" dirty="0"/>
          </a:p>
        </p:txBody>
      </p:sp>
    </p:spTree>
    <p:extLst>
      <p:ext uri="{BB962C8B-B14F-4D97-AF65-F5344CB8AC3E}">
        <p14:creationId xmlns:p14="http://schemas.microsoft.com/office/powerpoint/2010/main" val="1048991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Hakların Korunması Yöntemleri</a:t>
            </a:r>
          </a:p>
        </p:txBody>
      </p:sp>
      <p:sp>
        <p:nvSpPr>
          <p:cNvPr id="3" name="İçerik Yer Tutucusu 2"/>
          <p:cNvSpPr>
            <a:spLocks noGrp="1"/>
          </p:cNvSpPr>
          <p:nvPr>
            <p:ph idx="1"/>
          </p:nvPr>
        </p:nvSpPr>
        <p:spPr/>
        <p:txBody>
          <a:bodyPr>
            <a:normAutofit fontScale="92500"/>
          </a:bodyPr>
          <a:lstStyle/>
          <a:p>
            <a:pPr marL="0" indent="0">
              <a:buNone/>
            </a:pPr>
            <a:r>
              <a:rPr lang="tr-TR" dirty="0" smtClean="0"/>
              <a:t>B) DAVA</a:t>
            </a:r>
          </a:p>
          <a:p>
            <a:pPr algn="just"/>
            <a:r>
              <a:rPr lang="tr-TR" dirty="0" smtClean="0"/>
              <a:t>Mahkemeden hakkının korumasını isteyen kişiye, </a:t>
            </a:r>
            <a:r>
              <a:rPr lang="tr-TR" b="1" i="1" u="sng" dirty="0" smtClean="0"/>
              <a:t>davacı</a:t>
            </a:r>
            <a:r>
              <a:rPr lang="tr-TR" dirty="0" smtClean="0"/>
              <a:t>; davanın yöneldiği kişiye ise </a:t>
            </a:r>
            <a:r>
              <a:rPr lang="tr-TR" b="1" i="1" u="sng" dirty="0" smtClean="0"/>
              <a:t>davalı</a:t>
            </a:r>
            <a:r>
              <a:rPr lang="tr-TR" dirty="0" smtClean="0"/>
              <a:t> denir.</a:t>
            </a:r>
          </a:p>
          <a:p>
            <a:pPr algn="just"/>
            <a:r>
              <a:rPr lang="tr-TR" dirty="0"/>
              <a:t>T</a:t>
            </a:r>
            <a:r>
              <a:rPr lang="tr-TR" dirty="0" smtClean="0"/>
              <a:t>araflar arasında uyuşmazlık varsa bu bir </a:t>
            </a:r>
            <a:r>
              <a:rPr lang="tr-TR" b="1" u="sng" dirty="0" smtClean="0"/>
              <a:t>çekişmeli yargı </a:t>
            </a:r>
            <a:r>
              <a:rPr lang="tr-TR" dirty="0" smtClean="0"/>
              <a:t>işidir.</a:t>
            </a:r>
          </a:p>
          <a:p>
            <a:pPr algn="just"/>
            <a:r>
              <a:rPr lang="tr-TR" dirty="0" smtClean="0"/>
              <a:t>İlgililer arasında uyuşmazlığın bulunmadığı,  veya ilgililerin ileri sürebileceği bir hakkın bulunmadığı haller </a:t>
            </a:r>
            <a:r>
              <a:rPr lang="tr-TR" b="1" u="sng" dirty="0" smtClean="0"/>
              <a:t>çekişmesiz yargı </a:t>
            </a:r>
            <a:r>
              <a:rPr lang="tr-TR" dirty="0" smtClean="0"/>
              <a:t>işidir. Örneğin adın-soyadın değiştirilmesi.</a:t>
            </a:r>
          </a:p>
          <a:p>
            <a:pPr marL="0" indent="0">
              <a:buNone/>
            </a:pPr>
            <a:endParaRPr lang="tr-TR" dirty="0" smtClean="0"/>
          </a:p>
        </p:txBody>
      </p:sp>
    </p:spTree>
    <p:extLst>
      <p:ext uri="{BB962C8B-B14F-4D97-AF65-F5344CB8AC3E}">
        <p14:creationId xmlns:p14="http://schemas.microsoft.com/office/powerpoint/2010/main" val="1693443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328040065"/>
              </p:ext>
            </p:extLst>
          </p:nvPr>
        </p:nvGraphicFramePr>
        <p:xfrm>
          <a:off x="457200" y="332656"/>
          <a:ext cx="8229600"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872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693412900"/>
              </p:ext>
            </p:extLst>
          </p:nvPr>
        </p:nvGraphicFramePr>
        <p:xfrm>
          <a:off x="467544" y="404664"/>
          <a:ext cx="8229600"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3438426"/>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TotalTime>
  <Words>1419</Words>
  <Application>Microsoft Office PowerPoint</Application>
  <PresentationFormat>Ekran Gösterisi (4:3)</PresentationFormat>
  <Paragraphs>105</Paragraphs>
  <Slides>40</Slides>
  <Notes>0</Notes>
  <HiddenSlides>0</HiddenSlides>
  <MMClips>0</MMClips>
  <ScaleCrop>false</ScaleCrop>
  <HeadingPairs>
    <vt:vector size="4" baseType="variant">
      <vt:variant>
        <vt:lpstr>Tema</vt:lpstr>
      </vt:variant>
      <vt:variant>
        <vt:i4>1</vt:i4>
      </vt:variant>
      <vt:variant>
        <vt:lpstr>Slayt Başlıkları</vt:lpstr>
      </vt:variant>
      <vt:variant>
        <vt:i4>40</vt:i4>
      </vt:variant>
    </vt:vector>
  </HeadingPairs>
  <TitlesOfParts>
    <vt:vector size="41" baseType="lpstr">
      <vt:lpstr>Ofis Teması</vt:lpstr>
      <vt:lpstr>HAKLARIN KORUNMASI</vt:lpstr>
      <vt:lpstr>PowerPoint Sunusu</vt:lpstr>
      <vt:lpstr>Hakkın Korunması Yöntemleri</vt:lpstr>
      <vt:lpstr>Hakkın Korunması Yöntemleri</vt:lpstr>
      <vt:lpstr>Hakların Korunması Yöntemleri</vt:lpstr>
      <vt:lpstr>Hakların Korunması Yöntemleri</vt:lpstr>
      <vt:lpstr>Hakların Korunması Yöntemleri</vt:lpstr>
      <vt:lpstr>PowerPoint Sunusu</vt:lpstr>
      <vt:lpstr>PowerPoint Sunusu</vt:lpstr>
      <vt:lpstr>HUKUK MAHKEMELERİ</vt:lpstr>
      <vt:lpstr>CEZA DAVALARI</vt:lpstr>
      <vt:lpstr>İDARİ DAVALAR</vt:lpstr>
      <vt:lpstr>YARGI SİSTEMİ</vt:lpstr>
      <vt:lpstr>PowerPoint Sunusu</vt:lpstr>
      <vt:lpstr>PowerPoint Sunusu</vt:lpstr>
      <vt:lpstr>PowerPoint Sunusu</vt:lpstr>
      <vt:lpstr>Dava Türleri a. Eda Davası</vt:lpstr>
      <vt:lpstr>b. Tespit Davaları</vt:lpstr>
      <vt:lpstr>c. Yenilik Doğuran Davalar</vt:lpstr>
      <vt:lpstr>c. Yenilik Doğuran Davalar</vt:lpstr>
      <vt:lpstr>d. Terditli Davalar</vt:lpstr>
      <vt:lpstr>e. Kısmi Dava</vt:lpstr>
      <vt:lpstr>Davada Tarafların Karşılıklı Durumları (İddia ve Savunma)</vt:lpstr>
      <vt:lpstr>PowerPoint Sunusu</vt:lpstr>
      <vt:lpstr>PowerPoint Sunusu</vt:lpstr>
      <vt:lpstr>PowerPoint Sunusu</vt:lpstr>
      <vt:lpstr>Temel Hak ve Hürriyetlerin Korunması</vt:lpstr>
      <vt:lpstr>PowerPoint Sunusu</vt:lpstr>
      <vt:lpstr>PowerPoint Sunusu</vt:lpstr>
      <vt:lpstr>C. CEBRİ İCRA</vt:lpstr>
      <vt:lpstr>D. KİŞİNİN HAKKINI BİZZAT KORUMASI</vt:lpstr>
      <vt:lpstr>PowerPoint Sunusu</vt:lpstr>
      <vt:lpstr>E. DİĞER YÖNTEMLER</vt:lpstr>
      <vt:lpstr>1. Tahkim</vt:lpstr>
      <vt:lpstr>2. Tüketici Hakem Heyeti</vt:lpstr>
      <vt:lpstr>PowerPoint Sunusu</vt:lpstr>
      <vt:lpstr>3. Uzlaşma</vt:lpstr>
      <vt:lpstr>4. Arabuluculuk</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HAKLARIN KORUNMASI</dc:title>
  <dc:creator>tugce arslanpinar</dc:creator>
  <cp:lastModifiedBy>Venüs CÖMERT</cp:lastModifiedBy>
  <cp:revision>39</cp:revision>
  <dcterms:created xsi:type="dcterms:W3CDTF">2014-11-27T07:45:08Z</dcterms:created>
  <dcterms:modified xsi:type="dcterms:W3CDTF">2014-12-05T08:37:08Z</dcterms:modified>
</cp:coreProperties>
</file>