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0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7" r:id="rId22"/>
    <p:sldId id="300" r:id="rId23"/>
    <p:sldId id="301" r:id="rId24"/>
    <p:sldId id="308" r:id="rId25"/>
    <p:sldId id="302" r:id="rId26"/>
    <p:sldId id="303" r:id="rId27"/>
    <p:sldId id="304" r:id="rId28"/>
    <p:sldId id="305" r:id="rId29"/>
    <p:sldId id="306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75645" y="392219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ADALET PSİKOLOJİSİ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439207" y="5445224"/>
            <a:ext cx="6400800" cy="766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2022- 2023 </a:t>
            </a:r>
            <a:r>
              <a:rPr lang="tr-TR" dirty="0" smtClean="0"/>
              <a:t>YILI GÜZ DÖNEMİ </a:t>
            </a:r>
          </a:p>
          <a:p>
            <a:pPr marL="0" indent="0" algn="ctr">
              <a:buNone/>
            </a:pPr>
            <a:r>
              <a:rPr lang="tr-TR" dirty="0"/>
              <a:t>5</a:t>
            </a:r>
            <a:r>
              <a:rPr lang="tr-TR" dirty="0" smtClean="0"/>
              <a:t>. </a:t>
            </a:r>
            <a:r>
              <a:rPr lang="tr-TR" dirty="0" smtClean="0"/>
              <a:t>Ders  </a:t>
            </a:r>
          </a:p>
          <a:p>
            <a:endParaRPr lang="tr-TR" dirty="0"/>
          </a:p>
        </p:txBody>
      </p:sp>
      <p:pic>
        <p:nvPicPr>
          <p:cNvPr id="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" y="0"/>
            <a:ext cx="4815136" cy="67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8" y="692202"/>
            <a:ext cx="8676857" cy="59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1" y="1700808"/>
            <a:ext cx="9144000" cy="20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3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946"/>
            <a:ext cx="8283680" cy="63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1" y="260648"/>
            <a:ext cx="4680521" cy="4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3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5" y="1196752"/>
            <a:ext cx="8974635" cy="35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5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26450" cy="42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8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" y="1556792"/>
            <a:ext cx="9103790" cy="33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5" cy="41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3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808312" cy="6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" y="836712"/>
            <a:ext cx="9143316" cy="18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" y="3068960"/>
            <a:ext cx="9002413" cy="28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1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6020" cy="45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3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31104" cy="543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6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818"/>
            <a:ext cx="5987802" cy="55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" y="684509"/>
            <a:ext cx="9103149" cy="55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1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669"/>
            <a:ext cx="4114478" cy="6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6" y="1556792"/>
            <a:ext cx="8949272" cy="28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4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öç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67944" y="111864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SUÇ VE GÖÇ İLİŞKİSİ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" y="548680"/>
            <a:ext cx="9061405" cy="12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23553"/>
            <a:ext cx="5976664" cy="7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" y="1784516"/>
            <a:ext cx="9109510" cy="25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9197"/>
            <a:ext cx="8568952" cy="4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" y="2021244"/>
            <a:ext cx="4218141" cy="4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7585"/>
            <a:ext cx="4104456" cy="26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0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04579" cy="47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2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çocuk suçlu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9712" y="3429000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Yaş Ve Suç İlişkisi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71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692696"/>
            <a:ext cx="8886957" cy="58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1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" y="548679"/>
            <a:ext cx="9111305" cy="268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193" y="548677"/>
            <a:ext cx="4165073" cy="4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" y="3685321"/>
            <a:ext cx="9038137" cy="10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45" y="4054200"/>
            <a:ext cx="3355394" cy="4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6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29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8" y="3284984"/>
            <a:ext cx="8375304" cy="2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9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" y="836711"/>
            <a:ext cx="9129689" cy="3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16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62633" cy="44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1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370112"/>
            <a:ext cx="8674937" cy="385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" y="184579"/>
            <a:ext cx="5975405" cy="6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1196752"/>
            <a:ext cx="2981400" cy="4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8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21138"/>
            <a:ext cx="9106819" cy="38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1" y="3662441"/>
            <a:ext cx="8686135" cy="12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9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90956" cy="483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0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" y="980728"/>
            <a:ext cx="9041003" cy="48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0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6945" cy="30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78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0" y="1340768"/>
            <a:ext cx="7907721" cy="43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71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" y="1052736"/>
            <a:ext cx="9159002" cy="45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57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" y="1412776"/>
            <a:ext cx="9106447" cy="435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22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2" y="1124744"/>
            <a:ext cx="8989347" cy="49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03346" cy="9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3" y="1556792"/>
            <a:ext cx="8986468" cy="15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7" y="3132980"/>
            <a:ext cx="8734340" cy="26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2025"/>
            <a:ext cx="1851203" cy="3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8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" y="13289"/>
            <a:ext cx="8961315" cy="210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" y="2276871"/>
            <a:ext cx="8637787" cy="11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" y="3429169"/>
            <a:ext cx="8869912" cy="11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" y="1378572"/>
            <a:ext cx="9113201" cy="26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2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548680"/>
            <a:ext cx="8990038" cy="30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58" y="3224797"/>
            <a:ext cx="3619054" cy="10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3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977"/>
            <a:ext cx="3888432" cy="4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3" y="623733"/>
            <a:ext cx="8157792" cy="27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0" y="3501008"/>
            <a:ext cx="8434227" cy="30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5" y="3501008"/>
            <a:ext cx="1800200" cy="3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1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03762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" y="3068960"/>
            <a:ext cx="9070364" cy="27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reud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443"/>
            <a:ext cx="3721173" cy="27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4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18</Words>
  <Application>Microsoft Office PowerPoint</Application>
  <PresentationFormat>Ekran Gösterisi (4:3)</PresentationFormat>
  <Paragraphs>5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OZKAN</dc:creator>
  <cp:lastModifiedBy>Lenovo</cp:lastModifiedBy>
  <cp:revision>30</cp:revision>
  <dcterms:created xsi:type="dcterms:W3CDTF">2017-09-27T07:15:12Z</dcterms:created>
  <dcterms:modified xsi:type="dcterms:W3CDTF">2022-10-24T20:19:43Z</dcterms:modified>
</cp:coreProperties>
</file>