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28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8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DFC30-6137-4E2C-BA5F-EF66DA61FE63}" type="datetimeFigureOut">
              <a:rPr lang="tr-TR" smtClean="0"/>
              <a:t>14.12.2022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2040B1-95C5-4549-AF41-53AD6ED4F8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0266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C6924-64CA-43B7-BE7D-56E514266A4F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Doç. Dr. Murat KÖYLÜ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2E8AD-601C-473E-95B5-A77285D89166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Doç. Dr. Murat KÖYLÜ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94B7-0B2F-4DAC-9183-33FC4DC4126C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Doç. Dr. Murat KÖYLÜ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44683-48A1-4FEC-A984-0CF8D9F73519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Doç. Dr. Murat KÖYLÜ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88E339EA-7DC0-4EBB-BAFF-9BE9F7407372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r>
              <a:rPr lang="en-US"/>
              <a:t>Doç. Dr. Murat KÖYLÜ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C1BDF-3960-4B9F-878A-26373C313E52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Doç. Dr. Murat KÖYLÜ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2C66-51DB-4C5A-BB10-E6D43C8DE549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Doç. Dr. Murat KÖYLÜ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E838-B2EC-42E8-B63A-3D6C0746D9FA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Doç. Dr. Murat KÖYLÜ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8821-5044-4FB9-8E7C-9A0D040D8649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Doç. Dr. Murat KÖYLÜ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A31C1-0690-471C-BDC4-9FA239BDF811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Doç. Dr. Murat KÖYLÜ</a:t>
            </a:r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3D1CB-FD2A-439C-AB06-F44F7AF76F0C}" type="datetime1">
              <a:rPr lang="en-US" smtClean="0"/>
              <a:t>12/14/2022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D556DAF1-4352-4B9D-8AA1-3554DDD46AF4}" type="datetime1">
              <a:rPr lang="en-US" smtClean="0"/>
              <a:t>12/14/2022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/>
              <a:t>Doç. Dr. Murat KÖYLÜ</a:t>
            </a:r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CBB908E-CD69-269E-EACA-C3885BEB0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56646" y="1290919"/>
            <a:ext cx="8261873" cy="2827490"/>
          </a:xfrm>
        </p:spPr>
        <p:txBody>
          <a:bodyPr/>
          <a:lstStyle/>
          <a:p>
            <a:r>
              <a:rPr lang="tr-TR" sz="7200" dirty="0"/>
              <a:t>Atatürk ilkeleri ve inkılap tarihi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E451107E-677F-6D33-99F1-820E16A374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0364" y="4382285"/>
            <a:ext cx="7891272" cy="1069848"/>
          </a:xfrm>
        </p:spPr>
        <p:txBody>
          <a:bodyPr>
            <a:normAutofit/>
          </a:bodyPr>
          <a:lstStyle/>
          <a:p>
            <a:pPr algn="ctr"/>
            <a:r>
              <a:rPr lang="tr-TR" sz="4000" dirty="0">
                <a:latin typeface="+mj-lt"/>
              </a:rPr>
              <a:t>Avrupa ve Türkiye (1838-1938)</a:t>
            </a:r>
          </a:p>
        </p:txBody>
      </p:sp>
      <p:pic>
        <p:nvPicPr>
          <p:cNvPr id="1026" name="Picture 2" descr="Milli Mücadele'nin Hazırlık Dönemi (Kurtuluş Savaşı)">
            <a:extLst>
              <a:ext uri="{FF2B5EF4-FFF2-40B4-BE49-F238E27FC236}">
                <a16:creationId xmlns:a16="http://schemas.microsoft.com/office/drawing/2014/main" id="{37DB33C2-A62F-C4D9-C40E-172389173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20" b="93750" l="5000" r="95882">
                        <a14:foregroundMark x1="47647" y1="16071" x2="47647" y2="16071"/>
                        <a14:foregroundMark x1="32059" y1="13839" x2="32059" y2="13839"/>
                        <a14:foregroundMark x1="42941" y1="6920" x2="42941" y2="6920"/>
                        <a14:foregroundMark x1="25000" y1="69196" x2="25000" y2="69196"/>
                        <a14:foregroundMark x1="41471" y1="75893" x2="41471" y2="75893"/>
                        <a14:foregroundMark x1="69412" y1="63170" x2="69412" y2="63170"/>
                        <a14:foregroundMark x1="52647" y1="54688" x2="52647" y2="54688"/>
                        <a14:foregroundMark x1="60588" y1="54688" x2="60588" y2="54688"/>
                        <a14:foregroundMark x1="59412" y1="77009" x2="59412" y2="77009"/>
                        <a14:foregroundMark x1="55294" y1="87723" x2="55294" y2="87723"/>
                        <a14:foregroundMark x1="30294" y1="86161" x2="30294" y2="86161"/>
                        <a14:foregroundMark x1="22059" y1="86161" x2="22059" y2="86161"/>
                        <a14:foregroundMark x1="21765" y1="89732" x2="21765" y2="89732"/>
                        <a14:foregroundMark x1="46471" y1="93750" x2="46471" y2="93750"/>
                        <a14:foregroundMark x1="61176" y1="85714" x2="66471" y2="85714"/>
                        <a14:foregroundMark x1="77353" y1="83929" x2="77353" y2="83929"/>
                        <a14:foregroundMark x1="81765" y1="72098" x2="81765" y2="72098"/>
                        <a14:foregroundMark x1="74412" y1="66295" x2="74412" y2="66295"/>
                        <a14:foregroundMark x1="67647" y1="65848" x2="67647" y2="65848"/>
                        <a14:foregroundMark x1="63529" y1="68304" x2="63529" y2="68304"/>
                        <a14:foregroundMark x1="60588" y1="70089" x2="57647" y2="71205"/>
                        <a14:foregroundMark x1="48529" y1="71429" x2="48529" y2="71429"/>
                        <a14:foregroundMark x1="47647" y1="71429" x2="47647" y2="71429"/>
                        <a14:foregroundMark x1="46471" y1="71652" x2="46471" y2="71652"/>
                        <a14:foregroundMark x1="46176" y1="71652" x2="46176" y2="71652"/>
                        <a14:foregroundMark x1="44412" y1="71205" x2="44412" y2="71205"/>
                        <a14:foregroundMark x1="38235" y1="65848" x2="38235" y2="65848"/>
                        <a14:foregroundMark x1="38235" y1="65848" x2="36176" y2="65848"/>
                        <a14:foregroundMark x1="35294" y1="66071" x2="35294" y2="66071"/>
                        <a14:foregroundMark x1="35294" y1="66295" x2="35294" y2="67411"/>
                        <a14:foregroundMark x1="32059" y1="70759" x2="32059" y2="70759"/>
                        <a14:foregroundMark x1="30000" y1="72768" x2="30000" y2="72768"/>
                        <a14:foregroundMark x1="27941" y1="74554" x2="27941" y2="74554"/>
                        <a14:foregroundMark x1="26471" y1="75893" x2="25294" y2="77009"/>
                        <a14:foregroundMark x1="22353" y1="78348" x2="21765" y2="79911"/>
                        <a14:foregroundMark x1="20294" y1="79911" x2="20294" y2="79911"/>
                        <a14:foregroundMark x1="19118" y1="81250" x2="18235" y2="82813"/>
                        <a14:foregroundMark x1="17353" y1="83705" x2="35000" y2="83482"/>
                        <a14:foregroundMark x1="35000" y1="83482" x2="53824" y2="74777"/>
                        <a14:foregroundMark x1="53824" y1="74777" x2="26765" y2="80357"/>
                        <a14:foregroundMark x1="26765" y1="80357" x2="43235" y2="69420"/>
                        <a14:foregroundMark x1="43235" y1="69420" x2="64706" y2="70313"/>
                        <a14:foregroundMark x1="64706" y1="70313" x2="71765" y2="83259"/>
                        <a14:foregroundMark x1="71765" y1="83259" x2="57647" y2="72768"/>
                        <a14:foregroundMark x1="57647" y1="72768" x2="57647" y2="72321"/>
                        <a14:foregroundMark x1="40294" y1="66964" x2="40294" y2="66964"/>
                        <a14:foregroundMark x1="40588" y1="66964" x2="24706" y2="66741"/>
                        <a14:foregroundMark x1="24706" y1="66741" x2="11471" y2="73438"/>
                        <a14:foregroundMark x1="11471" y1="73438" x2="5294" y2="88393"/>
                        <a14:foregroundMark x1="5294" y1="88393" x2="5294" y2="88393"/>
                        <a14:foregroundMark x1="40294" y1="94643" x2="78824" y2="94643"/>
                        <a14:foregroundMark x1="78824" y1="94643" x2="95588" y2="89955"/>
                        <a14:foregroundMark x1="95588" y1="89955" x2="95294" y2="72991"/>
                        <a14:foregroundMark x1="95294" y1="72991" x2="83529" y2="63170"/>
                        <a14:foregroundMark x1="83529" y1="63170" x2="72647" y2="60938"/>
                        <a14:foregroundMark x1="98529" y1="73661" x2="95882" y2="87277"/>
                        <a14:foregroundMark x1="95882" y1="87277" x2="77941" y2="92857"/>
                        <a14:foregroundMark x1="77941" y1="92857" x2="5294" y2="86607"/>
                        <a14:foregroundMark x1="37059" y1="16964" x2="54118" y2="14955"/>
                        <a14:foregroundMark x1="54118" y1="14955" x2="36176" y2="18973"/>
                        <a14:foregroundMark x1="36176" y1="18973" x2="35000" y2="18080"/>
                        <a14:foregroundMark x1="23824" y1="30804" x2="22353" y2="17857"/>
                        <a14:foregroundMark x1="22353" y1="17857" x2="35882" y2="11607"/>
                        <a14:foregroundMark x1="35882" y1="11607" x2="57353" y2="9598"/>
                        <a14:foregroundMark x1="57353" y1="9598" x2="42353" y2="18527"/>
                        <a14:foregroundMark x1="42353" y1="18527" x2="40000" y2="18527"/>
                        <a14:foregroundMark x1="28824" y1="39063" x2="28824" y2="39063"/>
                        <a14:foregroundMark x1="31471" y1="40625" x2="31471" y2="40625"/>
                        <a14:foregroundMark x1="31471" y1="44420" x2="31471" y2="44420"/>
                        <a14:foregroundMark x1="29118" y1="43304" x2="29118" y2="43304"/>
                        <a14:foregroundMark x1="27059" y1="39955" x2="27059" y2="39955"/>
                        <a14:foregroundMark x1="30882" y1="47098" x2="30882" y2="47098"/>
                        <a14:backgroundMark x1="23235" y1="46429" x2="23235" y2="46429"/>
                        <a14:backgroundMark x1="71765" y1="37054" x2="71765" y2="370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401" y="656439"/>
            <a:ext cx="2512389" cy="331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illi Mücadele Kahramanları Kimlerdir? İsimleri ve Açıklamaları">
            <a:extLst>
              <a:ext uri="{FF2B5EF4-FFF2-40B4-BE49-F238E27FC236}">
                <a16:creationId xmlns:a16="http://schemas.microsoft.com/office/drawing/2014/main" id="{4F5F8AFB-9660-0428-C253-937CC287D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3" b="95455" l="6429" r="90000">
                        <a14:foregroundMark x1="57381" y1="15320" x2="57381" y2="15320"/>
                        <a14:foregroundMark x1="57619" y1="20539" x2="57619" y2="20539"/>
                        <a14:foregroundMark x1="56190" y1="25421" x2="56190" y2="25421"/>
                        <a14:foregroundMark x1="60238" y1="23401" x2="60238" y2="23401"/>
                        <a14:foregroundMark x1="59524" y1="28451" x2="59524" y2="28451"/>
                        <a14:foregroundMark x1="36190" y1="31818" x2="36190" y2="31818"/>
                        <a14:foregroundMark x1="26429" y1="29630" x2="26429" y2="29630"/>
                        <a14:foregroundMark x1="25000" y1="28956" x2="25000" y2="28956"/>
                        <a14:foregroundMark x1="8810" y1="23906" x2="8810" y2="23906"/>
                        <a14:foregroundMark x1="9524" y1="29630" x2="29524" y2="28788"/>
                        <a14:foregroundMark x1="29524" y1="28788" x2="30952" y2="37879"/>
                        <a14:foregroundMark x1="30952" y1="37879" x2="30714" y2="37710"/>
                        <a14:foregroundMark x1="29762" y1="40741" x2="28571" y2="31313"/>
                        <a14:foregroundMark x1="28571" y1="31313" x2="33095" y2="23569"/>
                        <a14:foregroundMark x1="33095" y1="23569" x2="36667" y2="27778"/>
                        <a14:foregroundMark x1="19048" y1="40067" x2="20476" y2="20370"/>
                        <a14:foregroundMark x1="20476" y1="20370" x2="29048" y2="22222"/>
                        <a14:foregroundMark x1="11190" y1="24579" x2="25238" y2="23401"/>
                        <a14:foregroundMark x1="25238" y1="23401" x2="32381" y2="27946"/>
                        <a14:foregroundMark x1="6429" y1="24411" x2="6429" y2="24411"/>
                        <a14:foregroundMark x1="6429" y1="24411" x2="6429" y2="24411"/>
                        <a14:foregroundMark x1="79524" y1="42929" x2="79524" y2="42929"/>
                        <a14:foregroundMark x1="72857" y1="39226" x2="84048" y2="43771"/>
                        <a14:foregroundMark x1="84048" y1="43771" x2="84286" y2="43603"/>
                        <a14:foregroundMark x1="44286" y1="22559" x2="44286" y2="22559"/>
                        <a14:foregroundMark x1="41190" y1="22727" x2="41190" y2="22727"/>
                        <a14:foregroundMark x1="38571" y1="22727" x2="38571" y2="22727"/>
                        <a14:foregroundMark x1="30000" y1="20202" x2="30000" y2="20202"/>
                        <a14:foregroundMark x1="72143" y1="56902" x2="72143" y2="56902"/>
                        <a14:foregroundMark x1="72143" y1="54377" x2="72143" y2="54377"/>
                        <a14:foregroundMark x1="55714" y1="93771" x2="55714" y2="93771"/>
                        <a14:foregroundMark x1="70714" y1="95455" x2="70714" y2="95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958" y="1145128"/>
            <a:ext cx="4000500" cy="56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50807535-6FED-7E47-DB9F-391A2BF78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8136" y="6461042"/>
            <a:ext cx="6327648" cy="365125"/>
          </a:xfrm>
        </p:spPr>
        <p:txBody>
          <a:bodyPr/>
          <a:lstStyle/>
          <a:p>
            <a:r>
              <a:rPr lang="en-US" sz="1600" b="1" dirty="0" err="1">
                <a:solidFill>
                  <a:srgbClr val="FF0000"/>
                </a:solidFill>
                <a:latin typeface="+mj-lt"/>
              </a:rPr>
              <a:t>Doç</a:t>
            </a:r>
            <a:r>
              <a:rPr lang="en-US" sz="1600" b="1" dirty="0">
                <a:solidFill>
                  <a:srgbClr val="FF0000"/>
                </a:solidFill>
                <a:latin typeface="+mj-lt"/>
              </a:rPr>
              <a:t>. Dr. Murat KÖYLÜ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54B735F2-74C9-F761-6F34-E1A6925CC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694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D93752B-BF50-5C11-3055-05DC5AA95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512064"/>
            <a:ext cx="10058400" cy="1609344"/>
          </a:xfrm>
        </p:spPr>
        <p:txBody>
          <a:bodyPr>
            <a:normAutofit/>
          </a:bodyPr>
          <a:lstStyle/>
          <a:p>
            <a:r>
              <a:rPr lang="tr-TR" sz="4000" dirty="0"/>
              <a:t>1938-1914 Sömürgecilikten dünya Savaşı'na Avrupa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214801B0-FE26-F5EE-25A3-C4DC3D33C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Alt Bilgi Yer Tutucusu 3">
            <a:extLst>
              <a:ext uri="{FF2B5EF4-FFF2-40B4-BE49-F238E27FC236}">
                <a16:creationId xmlns:a16="http://schemas.microsoft.com/office/drawing/2014/main" id="{4D8DDD43-3145-5AD6-AD3D-029188B21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8136" y="6461042"/>
            <a:ext cx="6327648" cy="365125"/>
          </a:xfrm>
        </p:spPr>
        <p:txBody>
          <a:bodyPr/>
          <a:lstStyle/>
          <a:p>
            <a:r>
              <a:rPr lang="en-US" sz="1600" b="1" dirty="0" err="1">
                <a:solidFill>
                  <a:srgbClr val="FF0000"/>
                </a:solidFill>
                <a:latin typeface="+mj-lt"/>
              </a:rPr>
              <a:t>Doç</a:t>
            </a:r>
            <a:r>
              <a:rPr lang="en-US" sz="1600" b="1" dirty="0">
                <a:solidFill>
                  <a:srgbClr val="FF0000"/>
                </a:solidFill>
                <a:latin typeface="+mj-lt"/>
              </a:rPr>
              <a:t>. Dr. Murat KÖYLÜ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826A8C1-D4FC-EB1B-AB36-C8DDE0399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522" y="1578546"/>
            <a:ext cx="7000875" cy="4876800"/>
          </a:xfrm>
          <a:prstGeom prst="rect">
            <a:avLst/>
          </a:prstGeom>
        </p:spPr>
      </p:pic>
      <p:pic>
        <p:nvPicPr>
          <p:cNvPr id="8194" name="Picture 2" descr="Süveyş Kaanlı'nın harita üzerindeki yeri - Süveyş Kanalı nerede, ne için  kullanılıyor? - Güncel Haberler Milliyet">
            <a:extLst>
              <a:ext uri="{FF2B5EF4-FFF2-40B4-BE49-F238E27FC236}">
                <a16:creationId xmlns:a16="http://schemas.microsoft.com/office/drawing/2014/main" id="{0E39720E-A3BE-9F36-9845-F3E06E85B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372" y="2393588"/>
            <a:ext cx="4661627" cy="262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309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D93752B-BF50-5C11-3055-05DC5AA95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512064"/>
            <a:ext cx="10058400" cy="1609344"/>
          </a:xfrm>
        </p:spPr>
        <p:txBody>
          <a:bodyPr>
            <a:normAutofit/>
          </a:bodyPr>
          <a:lstStyle/>
          <a:p>
            <a:r>
              <a:rPr lang="tr-TR" sz="4400" dirty="0"/>
              <a:t>Osmanlı Devleti'nin çöküşü: 1. Dünya Savaşı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214801B0-FE26-F5EE-25A3-C4DC3D33C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Alt Bilgi Yer Tutucusu 3">
            <a:extLst>
              <a:ext uri="{FF2B5EF4-FFF2-40B4-BE49-F238E27FC236}">
                <a16:creationId xmlns:a16="http://schemas.microsoft.com/office/drawing/2014/main" id="{4D8DDD43-3145-5AD6-AD3D-029188B21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8136" y="6461042"/>
            <a:ext cx="6327648" cy="365125"/>
          </a:xfrm>
        </p:spPr>
        <p:txBody>
          <a:bodyPr/>
          <a:lstStyle/>
          <a:p>
            <a:r>
              <a:rPr lang="en-US" sz="1600" b="1" dirty="0" err="1">
                <a:solidFill>
                  <a:srgbClr val="FF0000"/>
                </a:solidFill>
                <a:latin typeface="+mj-lt"/>
              </a:rPr>
              <a:t>Doç</a:t>
            </a:r>
            <a:r>
              <a:rPr lang="en-US" sz="1600" b="1" dirty="0">
                <a:solidFill>
                  <a:srgbClr val="FF0000"/>
                </a:solidFill>
                <a:latin typeface="+mj-lt"/>
              </a:rPr>
              <a:t>. Dr. Murat KÖYLÜ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25F30421-6792-D44F-5605-4485410F5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59" y="1673796"/>
            <a:ext cx="6715125" cy="4781550"/>
          </a:xfrm>
          <a:prstGeom prst="rect">
            <a:avLst/>
          </a:prstGeom>
        </p:spPr>
      </p:pic>
      <p:pic>
        <p:nvPicPr>
          <p:cNvPr id="9218" name="Picture 2" descr="1. Dünya Savaşı'nın bilinmeyen fotoğrafları - Son Dakika Yaşam Haberleri">
            <a:extLst>
              <a:ext uri="{FF2B5EF4-FFF2-40B4-BE49-F238E27FC236}">
                <a16:creationId xmlns:a16="http://schemas.microsoft.com/office/drawing/2014/main" id="{BF07F012-4059-5ADD-4110-2576DCBD8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3" b="98081" l="10000" r="90000">
                        <a14:foregroundMark x1="24533" y1="44563" x2="24533" y2="44563"/>
                        <a14:foregroundMark x1="24533" y1="44563" x2="22400" y2="68017"/>
                        <a14:foregroundMark x1="48267" y1="80597" x2="48133" y2="94456"/>
                        <a14:foregroundMark x1="48133" y1="94456" x2="47867" y2="95096"/>
                        <a14:foregroundMark x1="53333" y1="97228" x2="53333" y2="97228"/>
                        <a14:foregroundMark x1="72000" y1="98507" x2="72000" y2="98507"/>
                        <a14:foregroundMark x1="74933" y1="24094" x2="74933" y2="24094"/>
                        <a14:foregroundMark x1="75333" y1="21748" x2="75333" y2="21748"/>
                        <a14:foregroundMark x1="73867" y1="22814" x2="73867" y2="22814"/>
                        <a14:foregroundMark x1="73867" y1="22814" x2="73867" y2="22814"/>
                        <a14:foregroundMark x1="73867" y1="22814" x2="73867" y2="22814"/>
                        <a14:foregroundMark x1="69333" y1="46482" x2="69333" y2="46482"/>
                        <a14:foregroundMark x1="67867" y1="46055" x2="67867" y2="46055"/>
                        <a14:foregroundMark x1="67867" y1="46055" x2="67867" y2="46055"/>
                        <a14:foregroundMark x1="75333" y1="25373" x2="75333" y2="25373"/>
                        <a14:foregroundMark x1="75600" y1="25373" x2="75600" y2="25373"/>
                        <a14:foregroundMark x1="75600" y1="24947" x2="75600" y2="24947"/>
                        <a14:foregroundMark x1="75600" y1="24947" x2="75600" y2="24947"/>
                        <a14:foregroundMark x1="74933" y1="21748" x2="74933" y2="21748"/>
                        <a14:foregroundMark x1="74933" y1="21748" x2="74933" y2="21748"/>
                        <a14:foregroundMark x1="74933" y1="21748" x2="74933" y2="21748"/>
                        <a14:foregroundMark x1="74933" y1="21748" x2="74933" y2="21748"/>
                        <a14:foregroundMark x1="74933" y1="21748" x2="71200" y2="27719"/>
                        <a14:foregroundMark x1="74933" y1="20896" x2="77200" y2="21962"/>
                        <a14:foregroundMark x1="75867" y1="19190" x2="74000" y2="20896"/>
                        <a14:foregroundMark x1="72667" y1="17484" x2="72667" y2="17484"/>
                        <a14:foregroundMark x1="47867" y1="13859" x2="49333" y2="16844"/>
                        <a14:foregroundMark x1="46533" y1="17484" x2="45733" y2="18763"/>
                        <a14:foregroundMark x1="45467" y1="20469" x2="45467" y2="20469"/>
                        <a14:foregroundMark x1="35467" y1="5544" x2="15467" y2="6823"/>
                        <a14:foregroundMark x1="15467" y1="6823" x2="22800" y2="5970"/>
                        <a14:foregroundMark x1="22800" y1="5970" x2="15600" y2="10021"/>
                        <a14:foregroundMark x1="15600" y1="10021" x2="15067" y2="9595"/>
                        <a14:foregroundMark x1="10400" y1="7889" x2="13600" y2="6610"/>
                        <a14:foregroundMark x1="41067" y1="18977" x2="41067" y2="18977"/>
                        <a14:foregroundMark x1="41067" y1="16205" x2="41067" y2="16205"/>
                        <a14:foregroundMark x1="41067" y1="13220" x2="41333" y2="29211"/>
                        <a14:foregroundMark x1="73467" y1="853" x2="72400" y2="16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637" y="2000385"/>
            <a:ext cx="5662908" cy="354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30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D93752B-BF50-5C11-3055-05DC5AA95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512064"/>
            <a:ext cx="10058400" cy="1609344"/>
          </a:xfrm>
        </p:spPr>
        <p:txBody>
          <a:bodyPr>
            <a:normAutofit/>
          </a:bodyPr>
          <a:lstStyle/>
          <a:p>
            <a:r>
              <a:rPr lang="tr-TR" sz="4400" dirty="0"/>
              <a:t>Osmanlı Devleti'nin çöküşü: 1. Dünya Savaşı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214801B0-FE26-F5EE-25A3-C4DC3D33C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Alt Bilgi Yer Tutucusu 3">
            <a:extLst>
              <a:ext uri="{FF2B5EF4-FFF2-40B4-BE49-F238E27FC236}">
                <a16:creationId xmlns:a16="http://schemas.microsoft.com/office/drawing/2014/main" id="{4D8DDD43-3145-5AD6-AD3D-029188B21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8136" y="6461042"/>
            <a:ext cx="6327648" cy="365125"/>
          </a:xfrm>
        </p:spPr>
        <p:txBody>
          <a:bodyPr/>
          <a:lstStyle/>
          <a:p>
            <a:r>
              <a:rPr lang="en-US" sz="1600" b="1" dirty="0" err="1">
                <a:solidFill>
                  <a:srgbClr val="FF0000"/>
                </a:solidFill>
                <a:latin typeface="+mj-lt"/>
              </a:rPr>
              <a:t>Doç</a:t>
            </a:r>
            <a:r>
              <a:rPr lang="en-US" sz="1600" b="1" dirty="0">
                <a:solidFill>
                  <a:srgbClr val="FF0000"/>
                </a:solidFill>
                <a:latin typeface="+mj-lt"/>
              </a:rPr>
              <a:t>. Dr. Murat KÖYLÜ</a:t>
            </a:r>
          </a:p>
        </p:txBody>
      </p:sp>
      <p:pic>
        <p:nvPicPr>
          <p:cNvPr id="7" name="Birinci Dünya Savaşı Nasıl Başladı_ - Franz Ferdinand Suikastı - Tarihe Damga Vuran Suikastlar #1">
            <a:hlinkClick r:id="" action="ppaction://media"/>
            <a:extLst>
              <a:ext uri="{FF2B5EF4-FFF2-40B4-BE49-F238E27FC236}">
                <a16:creationId xmlns:a16="http://schemas.microsoft.com/office/drawing/2014/main" id="{8FF9407D-7B8E-FD34-66E3-367A602B1C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6639" y="1817001"/>
            <a:ext cx="7921393" cy="445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9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6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D93752B-BF50-5C11-3055-05DC5AA95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512064"/>
            <a:ext cx="10058400" cy="1609344"/>
          </a:xfrm>
        </p:spPr>
        <p:txBody>
          <a:bodyPr>
            <a:normAutofit/>
          </a:bodyPr>
          <a:lstStyle/>
          <a:p>
            <a:r>
              <a:rPr lang="tr-TR" sz="4400" dirty="0"/>
              <a:t>Osmanlı Devleti'nin çöküşü: 1. Dünya Savaşı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214801B0-FE26-F5EE-25A3-C4DC3D33C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13</a:t>
            </a:fld>
            <a:endParaRPr lang="en-US" dirty="0"/>
          </a:p>
        </p:txBody>
      </p:sp>
      <p:sp>
        <p:nvSpPr>
          <p:cNvPr id="6" name="Alt Bilgi Yer Tutucusu 3">
            <a:extLst>
              <a:ext uri="{FF2B5EF4-FFF2-40B4-BE49-F238E27FC236}">
                <a16:creationId xmlns:a16="http://schemas.microsoft.com/office/drawing/2014/main" id="{4D8DDD43-3145-5AD6-AD3D-029188B21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8136" y="6461042"/>
            <a:ext cx="6327648" cy="365125"/>
          </a:xfrm>
        </p:spPr>
        <p:txBody>
          <a:bodyPr/>
          <a:lstStyle/>
          <a:p>
            <a:r>
              <a:rPr lang="en-US" sz="1600" b="1" dirty="0" err="1">
                <a:solidFill>
                  <a:srgbClr val="FF0000"/>
                </a:solidFill>
                <a:latin typeface="+mj-lt"/>
              </a:rPr>
              <a:t>Doç</a:t>
            </a:r>
            <a:r>
              <a:rPr lang="en-US" sz="1600" b="1" dirty="0">
                <a:solidFill>
                  <a:srgbClr val="FF0000"/>
                </a:solidFill>
                <a:latin typeface="+mj-lt"/>
              </a:rPr>
              <a:t>. Dr. Murat KÖYLÜ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91BAA11-8B49-CF00-62F7-9A15BC554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70" y="1490727"/>
            <a:ext cx="6572601" cy="4983920"/>
          </a:xfrm>
          <a:prstGeom prst="rect">
            <a:avLst/>
          </a:prstGeom>
        </p:spPr>
      </p:pic>
      <p:pic>
        <p:nvPicPr>
          <p:cNvPr id="10242" name="Picture 2" descr="Birinci Dünya Savaşı'nda Kullanılan Teknolojiler ~ Makine ve Teknoloji  Merkezi">
            <a:extLst>
              <a:ext uri="{FF2B5EF4-FFF2-40B4-BE49-F238E27FC236}">
                <a16:creationId xmlns:a16="http://schemas.microsoft.com/office/drawing/2014/main" id="{8A389C1E-DC67-5AA5-1170-FEA0BD23F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272" y="2286001"/>
            <a:ext cx="5609197" cy="282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038EF330-6888-52A9-84F7-643DB5DAA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003" y="6314647"/>
            <a:ext cx="6327648" cy="50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373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D93752B-BF50-5C11-3055-05DC5AA95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512064"/>
            <a:ext cx="10058400" cy="1609344"/>
          </a:xfrm>
        </p:spPr>
        <p:txBody>
          <a:bodyPr>
            <a:normAutofit/>
          </a:bodyPr>
          <a:lstStyle/>
          <a:p>
            <a:r>
              <a:rPr lang="tr-TR" sz="4400" dirty="0"/>
              <a:t>Osmanlı Devleti'nin çöküşü: 1. Dünya Savaşı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214801B0-FE26-F5EE-25A3-C4DC3D33C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14</a:t>
            </a:fld>
            <a:endParaRPr lang="en-US" dirty="0"/>
          </a:p>
        </p:txBody>
      </p:sp>
      <p:sp>
        <p:nvSpPr>
          <p:cNvPr id="6" name="Alt Bilgi Yer Tutucusu 3">
            <a:extLst>
              <a:ext uri="{FF2B5EF4-FFF2-40B4-BE49-F238E27FC236}">
                <a16:creationId xmlns:a16="http://schemas.microsoft.com/office/drawing/2014/main" id="{4D8DDD43-3145-5AD6-AD3D-029188B21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8136" y="6461042"/>
            <a:ext cx="6327648" cy="365125"/>
          </a:xfrm>
        </p:spPr>
        <p:txBody>
          <a:bodyPr/>
          <a:lstStyle/>
          <a:p>
            <a:r>
              <a:rPr lang="en-US" sz="1600" b="1" dirty="0" err="1">
                <a:solidFill>
                  <a:srgbClr val="FF0000"/>
                </a:solidFill>
                <a:latin typeface="+mj-lt"/>
              </a:rPr>
              <a:t>Doç</a:t>
            </a:r>
            <a:r>
              <a:rPr lang="en-US" sz="1600" b="1" dirty="0">
                <a:solidFill>
                  <a:srgbClr val="FF0000"/>
                </a:solidFill>
                <a:latin typeface="+mj-lt"/>
              </a:rPr>
              <a:t>. Dr. Murat KÖYLÜ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8B664755-1617-FCCE-59C5-55B7CD358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28" y="1684802"/>
            <a:ext cx="5599577" cy="4785454"/>
          </a:xfrm>
          <a:prstGeom prst="rect">
            <a:avLst/>
          </a:prstGeom>
        </p:spPr>
      </p:pic>
      <p:pic>
        <p:nvPicPr>
          <p:cNvPr id="11268" name="Picture 4" descr="Tarih Eğitimi - History Education: Osmanlı İmparatorluğu Birinci Dünya  Savaşı'nda">
            <a:extLst>
              <a:ext uri="{FF2B5EF4-FFF2-40B4-BE49-F238E27FC236}">
                <a16:creationId xmlns:a16="http://schemas.microsoft.com/office/drawing/2014/main" id="{C006BF14-8A76-FE32-C540-4D70FC85F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90" y="1875710"/>
            <a:ext cx="5434550" cy="383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380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D93752B-BF50-5C11-3055-05DC5AA95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512064"/>
            <a:ext cx="10058400" cy="1609344"/>
          </a:xfrm>
        </p:spPr>
        <p:txBody>
          <a:bodyPr>
            <a:normAutofit/>
          </a:bodyPr>
          <a:lstStyle/>
          <a:p>
            <a:r>
              <a:rPr lang="tr-TR" sz="4400" dirty="0"/>
              <a:t>Osmanlı Devleti'nin çöküşü: 1. Dünya Savaşı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214801B0-FE26-F5EE-25A3-C4DC3D33C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15</a:t>
            </a:fld>
            <a:endParaRPr lang="en-US" dirty="0"/>
          </a:p>
        </p:txBody>
      </p:sp>
      <p:sp>
        <p:nvSpPr>
          <p:cNvPr id="6" name="Alt Bilgi Yer Tutucusu 3">
            <a:extLst>
              <a:ext uri="{FF2B5EF4-FFF2-40B4-BE49-F238E27FC236}">
                <a16:creationId xmlns:a16="http://schemas.microsoft.com/office/drawing/2014/main" id="{4D8DDD43-3145-5AD6-AD3D-029188B21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8136" y="6461042"/>
            <a:ext cx="6327648" cy="365125"/>
          </a:xfrm>
        </p:spPr>
        <p:txBody>
          <a:bodyPr/>
          <a:lstStyle/>
          <a:p>
            <a:r>
              <a:rPr lang="en-US" sz="1600" b="1" dirty="0" err="1">
                <a:solidFill>
                  <a:srgbClr val="FF0000"/>
                </a:solidFill>
                <a:latin typeface="+mj-lt"/>
              </a:rPr>
              <a:t>Doç</a:t>
            </a:r>
            <a:r>
              <a:rPr lang="en-US" sz="1600" b="1" dirty="0">
                <a:solidFill>
                  <a:srgbClr val="FF0000"/>
                </a:solidFill>
                <a:latin typeface="+mj-lt"/>
              </a:rPr>
              <a:t>. Dr. Murat KÖYLÜ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A9377880-9F88-7B5C-11AB-A7EE9B274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188" y="1878386"/>
            <a:ext cx="5599577" cy="4199683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C6F88927-3374-0074-2807-9ECFF6DAC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77" y="1753719"/>
            <a:ext cx="5543550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1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D93752B-BF50-5C11-3055-05DC5AA95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512064"/>
            <a:ext cx="10058400" cy="1609344"/>
          </a:xfrm>
        </p:spPr>
        <p:txBody>
          <a:bodyPr>
            <a:normAutofit/>
          </a:bodyPr>
          <a:lstStyle/>
          <a:p>
            <a:r>
              <a:rPr lang="tr-TR" sz="4400" dirty="0"/>
              <a:t>Osmanlı Devleti'nin çöküşü: 1. Dünya Savaşı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214801B0-FE26-F5EE-25A3-C4DC3D33C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16</a:t>
            </a:fld>
            <a:endParaRPr lang="en-US" dirty="0"/>
          </a:p>
        </p:txBody>
      </p:sp>
      <p:sp>
        <p:nvSpPr>
          <p:cNvPr id="6" name="Alt Bilgi Yer Tutucusu 3">
            <a:extLst>
              <a:ext uri="{FF2B5EF4-FFF2-40B4-BE49-F238E27FC236}">
                <a16:creationId xmlns:a16="http://schemas.microsoft.com/office/drawing/2014/main" id="{4D8DDD43-3145-5AD6-AD3D-029188B21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8136" y="6461042"/>
            <a:ext cx="6327648" cy="365125"/>
          </a:xfrm>
        </p:spPr>
        <p:txBody>
          <a:bodyPr/>
          <a:lstStyle/>
          <a:p>
            <a:r>
              <a:rPr lang="en-US" sz="1600" b="1" dirty="0" err="1">
                <a:solidFill>
                  <a:srgbClr val="FF0000"/>
                </a:solidFill>
                <a:latin typeface="+mj-lt"/>
              </a:rPr>
              <a:t>Doç</a:t>
            </a:r>
            <a:r>
              <a:rPr lang="en-US" sz="1600" b="1" dirty="0">
                <a:solidFill>
                  <a:srgbClr val="FF0000"/>
                </a:solidFill>
                <a:latin typeface="+mj-lt"/>
              </a:rPr>
              <a:t>. Dr. Murat KÖYLÜ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C9F76D5-DD17-8785-A4F6-DE26C53FD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86" y="1645221"/>
            <a:ext cx="5353050" cy="4810125"/>
          </a:xfrm>
          <a:prstGeom prst="rect">
            <a:avLst/>
          </a:prstGeom>
        </p:spPr>
      </p:pic>
      <p:pic>
        <p:nvPicPr>
          <p:cNvPr id="12292" name="Picture 4" descr="Donanmalar Çarpışıyor 16: Yavuz/Midilli Efsanesi ve Gözyaşları! | Turkish  Defence Agency">
            <a:extLst>
              <a:ext uri="{FF2B5EF4-FFF2-40B4-BE49-F238E27FC236}">
                <a16:creationId xmlns:a16="http://schemas.microsoft.com/office/drawing/2014/main" id="{4F2148CF-77F7-E929-C4FB-AB01573DC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335" y="1645221"/>
            <a:ext cx="4305838" cy="274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ALİ BOZOĞLU: YAVUZ VE MİDİLLİ - Deniz Haber | Denizcilik Haberleri - Deniz  Haber | Denizcilik Haberleri">
            <a:extLst>
              <a:ext uri="{FF2B5EF4-FFF2-40B4-BE49-F238E27FC236}">
                <a16:creationId xmlns:a16="http://schemas.microsoft.com/office/drawing/2014/main" id="{3AA2E885-A425-2A44-4733-8C335017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335" y="3966086"/>
            <a:ext cx="4305838" cy="287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544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D93752B-BF50-5C11-3055-05DC5AA95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512064"/>
            <a:ext cx="10058400" cy="1609344"/>
          </a:xfrm>
        </p:spPr>
        <p:txBody>
          <a:bodyPr>
            <a:normAutofit/>
          </a:bodyPr>
          <a:lstStyle/>
          <a:p>
            <a:r>
              <a:rPr lang="tr-TR" sz="4400" dirty="0"/>
              <a:t>Osmanlı Devleti'nin çöküşü: 1. Dünya Savaşı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214801B0-FE26-F5EE-25A3-C4DC3D33C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17</a:t>
            </a:fld>
            <a:endParaRPr lang="en-US" dirty="0"/>
          </a:p>
        </p:txBody>
      </p:sp>
      <p:sp>
        <p:nvSpPr>
          <p:cNvPr id="6" name="Alt Bilgi Yer Tutucusu 3">
            <a:extLst>
              <a:ext uri="{FF2B5EF4-FFF2-40B4-BE49-F238E27FC236}">
                <a16:creationId xmlns:a16="http://schemas.microsoft.com/office/drawing/2014/main" id="{4D8DDD43-3145-5AD6-AD3D-029188B21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8136" y="6461042"/>
            <a:ext cx="6327648" cy="365125"/>
          </a:xfrm>
        </p:spPr>
        <p:txBody>
          <a:bodyPr/>
          <a:lstStyle/>
          <a:p>
            <a:r>
              <a:rPr lang="en-US" sz="1600" b="1" dirty="0" err="1">
                <a:solidFill>
                  <a:srgbClr val="FF0000"/>
                </a:solidFill>
                <a:latin typeface="+mj-lt"/>
              </a:rPr>
              <a:t>Doç</a:t>
            </a:r>
            <a:r>
              <a:rPr lang="en-US" sz="1600" b="1" dirty="0">
                <a:solidFill>
                  <a:srgbClr val="FF0000"/>
                </a:solidFill>
                <a:latin typeface="+mj-lt"/>
              </a:rPr>
              <a:t>. Dr. Murat KÖYLÜ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5C25755-DC62-6533-B5B7-450265670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26" y="1896035"/>
            <a:ext cx="6255502" cy="4214465"/>
          </a:xfrm>
          <a:prstGeom prst="rect">
            <a:avLst/>
          </a:prstGeom>
        </p:spPr>
      </p:pic>
      <p:pic>
        <p:nvPicPr>
          <p:cNvPr id="13314" name="Picture 2" descr="Osmanlı Devleti 'nin Birinci Dünya Savaşı 'nda savaştığı cepheler – Sosyal  Bilgiler Dersi">
            <a:extLst>
              <a:ext uri="{FF2B5EF4-FFF2-40B4-BE49-F238E27FC236}">
                <a16:creationId xmlns:a16="http://schemas.microsoft.com/office/drawing/2014/main" id="{441700A7-BA3C-943F-41D1-B95A81717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128" y="1974835"/>
            <a:ext cx="5426749" cy="390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13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D93752B-BF50-5C11-3055-05DC5AA95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512064"/>
            <a:ext cx="10058400" cy="1609344"/>
          </a:xfrm>
        </p:spPr>
        <p:txBody>
          <a:bodyPr>
            <a:normAutofit/>
          </a:bodyPr>
          <a:lstStyle/>
          <a:p>
            <a:r>
              <a:rPr lang="tr-TR" sz="4400" dirty="0"/>
              <a:t>Osmanlı Devleti'nin çöküşü: 1. Dünya Savaşı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214801B0-FE26-F5EE-25A3-C4DC3D33C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18</a:t>
            </a:fld>
            <a:endParaRPr lang="en-US" dirty="0"/>
          </a:p>
        </p:txBody>
      </p:sp>
      <p:sp>
        <p:nvSpPr>
          <p:cNvPr id="6" name="Alt Bilgi Yer Tutucusu 3">
            <a:extLst>
              <a:ext uri="{FF2B5EF4-FFF2-40B4-BE49-F238E27FC236}">
                <a16:creationId xmlns:a16="http://schemas.microsoft.com/office/drawing/2014/main" id="{4D8DDD43-3145-5AD6-AD3D-029188B21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8136" y="6461042"/>
            <a:ext cx="6327648" cy="365125"/>
          </a:xfrm>
        </p:spPr>
        <p:txBody>
          <a:bodyPr/>
          <a:lstStyle/>
          <a:p>
            <a:r>
              <a:rPr lang="en-US" sz="1600" b="1" dirty="0" err="1">
                <a:solidFill>
                  <a:srgbClr val="FF0000"/>
                </a:solidFill>
                <a:latin typeface="+mj-lt"/>
              </a:rPr>
              <a:t>Doç</a:t>
            </a:r>
            <a:r>
              <a:rPr lang="en-US" sz="1600" b="1" dirty="0">
                <a:solidFill>
                  <a:srgbClr val="FF0000"/>
                </a:solidFill>
                <a:latin typeface="+mj-lt"/>
              </a:rPr>
              <a:t>. Dr. Murat KÖYLÜ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9DCA5339-BCB6-6C6F-E1EE-6B792F016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747" y="1640541"/>
            <a:ext cx="4786633" cy="4820501"/>
          </a:xfrm>
          <a:prstGeom prst="rect">
            <a:avLst/>
          </a:prstGeom>
        </p:spPr>
      </p:pic>
      <p:pic>
        <p:nvPicPr>
          <p:cNvPr id="22530" name="Picture 2" descr="TARİHİN EN SOĞUK GÜNÜ: SARIKAMIŞ HAREKATI | Malatya Haberleri">
            <a:extLst>
              <a:ext uri="{FF2B5EF4-FFF2-40B4-BE49-F238E27FC236}">
                <a16:creationId xmlns:a16="http://schemas.microsoft.com/office/drawing/2014/main" id="{F86D9685-34EB-A682-C8D0-049DD1D28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803" y="1757838"/>
            <a:ext cx="6438192" cy="482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715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D93752B-BF50-5C11-3055-05DC5AA95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95835"/>
            <a:ext cx="10058400" cy="712694"/>
          </a:xfrm>
        </p:spPr>
        <p:txBody>
          <a:bodyPr>
            <a:normAutofit/>
          </a:bodyPr>
          <a:lstStyle/>
          <a:p>
            <a:r>
              <a:rPr lang="tr-TR" sz="4400" dirty="0"/>
              <a:t>Osmanlı Devleti'nin çöküşü: 1. Dünya Savaşı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214801B0-FE26-F5EE-25A3-C4DC3D33C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19</a:t>
            </a:fld>
            <a:endParaRPr lang="en-US" dirty="0"/>
          </a:p>
        </p:txBody>
      </p:sp>
      <p:sp>
        <p:nvSpPr>
          <p:cNvPr id="6" name="Alt Bilgi Yer Tutucusu 3">
            <a:extLst>
              <a:ext uri="{FF2B5EF4-FFF2-40B4-BE49-F238E27FC236}">
                <a16:creationId xmlns:a16="http://schemas.microsoft.com/office/drawing/2014/main" id="{4D8DDD43-3145-5AD6-AD3D-029188B21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8136" y="6461042"/>
            <a:ext cx="6327648" cy="365125"/>
          </a:xfrm>
        </p:spPr>
        <p:txBody>
          <a:bodyPr/>
          <a:lstStyle/>
          <a:p>
            <a:r>
              <a:rPr lang="en-US" sz="1600" b="1" dirty="0" err="1">
                <a:solidFill>
                  <a:srgbClr val="FF0000"/>
                </a:solidFill>
                <a:latin typeface="+mj-lt"/>
              </a:rPr>
              <a:t>Doç</a:t>
            </a:r>
            <a:r>
              <a:rPr lang="en-US" sz="1600" b="1" dirty="0">
                <a:solidFill>
                  <a:srgbClr val="FF0000"/>
                </a:solidFill>
                <a:latin typeface="+mj-lt"/>
              </a:rPr>
              <a:t>. Dr. Murat KÖYLÜ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D2F421E8-F22F-0408-2FD2-D1EE37EE7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76" y="924403"/>
            <a:ext cx="5378823" cy="5901764"/>
          </a:xfrm>
          <a:prstGeom prst="rect">
            <a:avLst/>
          </a:prstGeom>
        </p:spPr>
      </p:pic>
      <p:pic>
        <p:nvPicPr>
          <p:cNvPr id="14338" name="Picture 2" descr="I. Dünya Savaşında Kanal Cephesi / Tarih Konu Anlatımı - YouTube">
            <a:extLst>
              <a:ext uri="{FF2B5EF4-FFF2-40B4-BE49-F238E27FC236}">
                <a16:creationId xmlns:a16="http://schemas.microsoft.com/office/drawing/2014/main" id="{583D30A6-A641-8652-9ECC-A732E1EA8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421053"/>
            <a:ext cx="6096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616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D93752B-BF50-5C11-3055-05DC5AA95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512064"/>
            <a:ext cx="10058400" cy="1609344"/>
          </a:xfrm>
        </p:spPr>
        <p:txBody>
          <a:bodyPr>
            <a:normAutofit/>
          </a:bodyPr>
          <a:lstStyle/>
          <a:p>
            <a:r>
              <a:rPr lang="tr-TR" sz="4000" dirty="0"/>
              <a:t>1938-1914 Sömürgecilikten dünya Savaşı'na Avrupa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214801B0-FE26-F5EE-25A3-C4DC3D33C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Alt Bilgi Yer Tutucusu 3">
            <a:extLst>
              <a:ext uri="{FF2B5EF4-FFF2-40B4-BE49-F238E27FC236}">
                <a16:creationId xmlns:a16="http://schemas.microsoft.com/office/drawing/2014/main" id="{4D8DDD43-3145-5AD6-AD3D-029188B21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8136" y="6461042"/>
            <a:ext cx="6327648" cy="365125"/>
          </a:xfrm>
        </p:spPr>
        <p:txBody>
          <a:bodyPr/>
          <a:lstStyle/>
          <a:p>
            <a:r>
              <a:rPr lang="en-US" sz="1600" b="1" dirty="0" err="1">
                <a:solidFill>
                  <a:srgbClr val="FF0000"/>
                </a:solidFill>
                <a:latin typeface="+mj-lt"/>
              </a:rPr>
              <a:t>Doç</a:t>
            </a:r>
            <a:r>
              <a:rPr lang="en-US" sz="1600" b="1" dirty="0">
                <a:solidFill>
                  <a:srgbClr val="FF0000"/>
                </a:solidFill>
                <a:latin typeface="+mj-lt"/>
              </a:rPr>
              <a:t>. Dr. Murat KÖYLÜ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BF671ABD-5712-CABE-0249-2BDB1605E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320" y="1537999"/>
            <a:ext cx="8905360" cy="491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83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D93752B-BF50-5C11-3055-05DC5AA95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95835"/>
            <a:ext cx="10058400" cy="712694"/>
          </a:xfrm>
        </p:spPr>
        <p:txBody>
          <a:bodyPr>
            <a:normAutofit/>
          </a:bodyPr>
          <a:lstStyle/>
          <a:p>
            <a:r>
              <a:rPr lang="tr-TR" sz="4400" dirty="0"/>
              <a:t>Osmanlı Devleti'nin çöküşü: 1. Dünya Savaşı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214801B0-FE26-F5EE-25A3-C4DC3D33C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20</a:t>
            </a:fld>
            <a:endParaRPr lang="en-US" dirty="0"/>
          </a:p>
        </p:txBody>
      </p:sp>
      <p:sp>
        <p:nvSpPr>
          <p:cNvPr id="6" name="Alt Bilgi Yer Tutucusu 3">
            <a:extLst>
              <a:ext uri="{FF2B5EF4-FFF2-40B4-BE49-F238E27FC236}">
                <a16:creationId xmlns:a16="http://schemas.microsoft.com/office/drawing/2014/main" id="{4D8DDD43-3145-5AD6-AD3D-029188B21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8136" y="6461042"/>
            <a:ext cx="6327648" cy="365125"/>
          </a:xfrm>
        </p:spPr>
        <p:txBody>
          <a:bodyPr/>
          <a:lstStyle/>
          <a:p>
            <a:r>
              <a:rPr lang="en-US" sz="1600" b="1" dirty="0" err="1">
                <a:solidFill>
                  <a:srgbClr val="FF0000"/>
                </a:solidFill>
                <a:latin typeface="+mj-lt"/>
              </a:rPr>
              <a:t>Doç</a:t>
            </a:r>
            <a:r>
              <a:rPr lang="en-US" sz="1600" b="1" dirty="0">
                <a:solidFill>
                  <a:srgbClr val="FF0000"/>
                </a:solidFill>
                <a:latin typeface="+mj-lt"/>
              </a:rPr>
              <a:t>. Dr. Murat KÖYLÜ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77C0CE0-99EE-88D0-397F-F4E693E5D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91" y="1142998"/>
            <a:ext cx="5207418" cy="1842247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65990DA0-C672-778C-B665-4FD33F458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91" y="2971800"/>
            <a:ext cx="5304770" cy="3483547"/>
          </a:xfrm>
          <a:prstGeom prst="rect">
            <a:avLst/>
          </a:prstGeom>
        </p:spPr>
      </p:pic>
      <p:pic>
        <p:nvPicPr>
          <p:cNvPr id="15362" name="Picture 2" descr="Çanakkale Savaşı deniz harekâtları - Vikipedi">
            <a:extLst>
              <a:ext uri="{FF2B5EF4-FFF2-40B4-BE49-F238E27FC236}">
                <a16:creationId xmlns:a16="http://schemas.microsoft.com/office/drawing/2014/main" id="{1DDF1F65-77CF-69B7-D77F-78BBFF21E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728" y="1434959"/>
            <a:ext cx="6682272" cy="4599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892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D93752B-BF50-5C11-3055-05DC5AA95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95835"/>
            <a:ext cx="10058400" cy="712694"/>
          </a:xfrm>
        </p:spPr>
        <p:txBody>
          <a:bodyPr>
            <a:normAutofit/>
          </a:bodyPr>
          <a:lstStyle/>
          <a:p>
            <a:r>
              <a:rPr lang="tr-TR" sz="4400" dirty="0"/>
              <a:t>Osmanlı Devleti'nin çöküşü: 1. Dünya Savaşı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214801B0-FE26-F5EE-25A3-C4DC3D33C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21</a:t>
            </a:fld>
            <a:endParaRPr lang="en-US" dirty="0"/>
          </a:p>
        </p:txBody>
      </p:sp>
      <p:sp>
        <p:nvSpPr>
          <p:cNvPr id="6" name="Alt Bilgi Yer Tutucusu 3">
            <a:extLst>
              <a:ext uri="{FF2B5EF4-FFF2-40B4-BE49-F238E27FC236}">
                <a16:creationId xmlns:a16="http://schemas.microsoft.com/office/drawing/2014/main" id="{4D8DDD43-3145-5AD6-AD3D-029188B21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8136" y="6461042"/>
            <a:ext cx="6327648" cy="365125"/>
          </a:xfrm>
        </p:spPr>
        <p:txBody>
          <a:bodyPr/>
          <a:lstStyle/>
          <a:p>
            <a:r>
              <a:rPr lang="en-US" sz="1600" b="1" dirty="0" err="1">
                <a:solidFill>
                  <a:srgbClr val="FF0000"/>
                </a:solidFill>
                <a:latin typeface="+mj-lt"/>
              </a:rPr>
              <a:t>Doç</a:t>
            </a:r>
            <a:r>
              <a:rPr lang="en-US" sz="1600" b="1" dirty="0">
                <a:solidFill>
                  <a:srgbClr val="FF0000"/>
                </a:solidFill>
                <a:latin typeface="+mj-lt"/>
              </a:rPr>
              <a:t>. Dr. Murat KÖYLÜ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1763F74F-BAB1-4059-183D-B23AFEC37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358" y="1064270"/>
            <a:ext cx="6446924" cy="5585693"/>
          </a:xfrm>
          <a:prstGeom prst="rect">
            <a:avLst/>
          </a:prstGeom>
        </p:spPr>
      </p:pic>
      <p:pic>
        <p:nvPicPr>
          <p:cNvPr id="16386" name="Picture 2" descr="Anafartalar Grubu Komutanlığı | Kerem Aygün Ankara Kolejleri">
            <a:extLst>
              <a:ext uri="{FF2B5EF4-FFF2-40B4-BE49-F238E27FC236}">
                <a16:creationId xmlns:a16="http://schemas.microsoft.com/office/drawing/2014/main" id="{22D9D69A-7738-5667-7C53-7EAABF6A3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724" y="1499678"/>
            <a:ext cx="4790484" cy="3919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3576CC47-B535-81CD-95A3-F63EBD343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0277" y="5590768"/>
            <a:ext cx="5350360" cy="86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894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D93752B-BF50-5C11-3055-05DC5AA95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95835"/>
            <a:ext cx="10058400" cy="712694"/>
          </a:xfrm>
        </p:spPr>
        <p:txBody>
          <a:bodyPr>
            <a:normAutofit/>
          </a:bodyPr>
          <a:lstStyle/>
          <a:p>
            <a:r>
              <a:rPr lang="tr-TR" sz="4400" dirty="0"/>
              <a:t>Osmanlı Devleti'nin çöküşü: 1. Dünya Savaşı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214801B0-FE26-F5EE-25A3-C4DC3D33C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Alt Bilgi Yer Tutucusu 3">
            <a:extLst>
              <a:ext uri="{FF2B5EF4-FFF2-40B4-BE49-F238E27FC236}">
                <a16:creationId xmlns:a16="http://schemas.microsoft.com/office/drawing/2014/main" id="{4D8DDD43-3145-5AD6-AD3D-029188B21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8136" y="6461042"/>
            <a:ext cx="6327648" cy="365125"/>
          </a:xfrm>
        </p:spPr>
        <p:txBody>
          <a:bodyPr/>
          <a:lstStyle/>
          <a:p>
            <a:r>
              <a:rPr lang="en-US" sz="1600" b="1" dirty="0" err="1">
                <a:solidFill>
                  <a:srgbClr val="FF0000"/>
                </a:solidFill>
                <a:latin typeface="+mj-lt"/>
              </a:rPr>
              <a:t>Doç</a:t>
            </a:r>
            <a:r>
              <a:rPr lang="en-US" sz="1600" b="1" dirty="0">
                <a:solidFill>
                  <a:srgbClr val="FF0000"/>
                </a:solidFill>
                <a:latin typeface="+mj-lt"/>
              </a:rPr>
              <a:t>. Dr. Murat KÖYLÜ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B784EE3-BD4F-8390-461D-8499F6111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202" y="921157"/>
            <a:ext cx="5689786" cy="5716752"/>
          </a:xfrm>
          <a:prstGeom prst="rect">
            <a:avLst/>
          </a:prstGeom>
        </p:spPr>
      </p:pic>
      <p:pic>
        <p:nvPicPr>
          <p:cNvPr id="17410" name="Picture 2" descr="Çanakkale Zaferi'nin 107'nci yılı saygı ve minnetle anılıyor">
            <a:extLst>
              <a:ext uri="{FF2B5EF4-FFF2-40B4-BE49-F238E27FC236}">
                <a16:creationId xmlns:a16="http://schemas.microsoft.com/office/drawing/2014/main" id="{2D749C6A-45E4-D1CA-E161-74C7C8A1C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988" y="1189778"/>
            <a:ext cx="5848306" cy="43862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0677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D93752B-BF50-5C11-3055-05DC5AA95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95835"/>
            <a:ext cx="10058400" cy="712694"/>
          </a:xfrm>
        </p:spPr>
        <p:txBody>
          <a:bodyPr>
            <a:normAutofit/>
          </a:bodyPr>
          <a:lstStyle/>
          <a:p>
            <a:r>
              <a:rPr lang="tr-TR" sz="4400" dirty="0"/>
              <a:t>Osmanlı Devleti'nin çöküşü: 1. Dünya Savaşı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214801B0-FE26-F5EE-25A3-C4DC3D33C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23</a:t>
            </a:fld>
            <a:endParaRPr lang="en-US" dirty="0"/>
          </a:p>
        </p:txBody>
      </p:sp>
      <p:sp>
        <p:nvSpPr>
          <p:cNvPr id="6" name="Alt Bilgi Yer Tutucusu 3">
            <a:extLst>
              <a:ext uri="{FF2B5EF4-FFF2-40B4-BE49-F238E27FC236}">
                <a16:creationId xmlns:a16="http://schemas.microsoft.com/office/drawing/2014/main" id="{4D8DDD43-3145-5AD6-AD3D-029188B21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8136" y="6461042"/>
            <a:ext cx="6327648" cy="365125"/>
          </a:xfrm>
        </p:spPr>
        <p:txBody>
          <a:bodyPr/>
          <a:lstStyle/>
          <a:p>
            <a:r>
              <a:rPr lang="en-US" sz="1600" b="1" dirty="0" err="1">
                <a:solidFill>
                  <a:srgbClr val="FF0000"/>
                </a:solidFill>
                <a:latin typeface="+mj-lt"/>
              </a:rPr>
              <a:t>Doç</a:t>
            </a:r>
            <a:r>
              <a:rPr lang="en-US" sz="1600" b="1" dirty="0">
                <a:solidFill>
                  <a:srgbClr val="FF0000"/>
                </a:solidFill>
                <a:latin typeface="+mj-lt"/>
              </a:rPr>
              <a:t>. Dr. Murat KÖYLÜ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119773FA-19FB-7EE3-C223-8F70F8DDE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60" y="843115"/>
            <a:ext cx="5552234" cy="5786286"/>
          </a:xfrm>
          <a:prstGeom prst="rect">
            <a:avLst/>
          </a:prstGeom>
        </p:spPr>
      </p:pic>
      <p:pic>
        <p:nvPicPr>
          <p:cNvPr id="18434" name="Picture 2" descr="Hicaz ve Yemen Cephesi | Tarih, Faaliyetler, Yemen">
            <a:extLst>
              <a:ext uri="{FF2B5EF4-FFF2-40B4-BE49-F238E27FC236}">
                <a16:creationId xmlns:a16="http://schemas.microsoft.com/office/drawing/2014/main" id="{D0ADA665-3BCD-48CA-BD51-926083223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093" y="1865874"/>
            <a:ext cx="5871323" cy="3566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5287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D93752B-BF50-5C11-3055-05DC5AA95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95835"/>
            <a:ext cx="10058400" cy="712694"/>
          </a:xfrm>
        </p:spPr>
        <p:txBody>
          <a:bodyPr>
            <a:normAutofit/>
          </a:bodyPr>
          <a:lstStyle/>
          <a:p>
            <a:r>
              <a:rPr lang="tr-TR" sz="4400" dirty="0"/>
              <a:t>Osmanlı Devleti'nin çöküşü: 1. Dünya Savaşı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214801B0-FE26-F5EE-25A3-C4DC3D33C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24</a:t>
            </a:fld>
            <a:endParaRPr lang="en-US" dirty="0"/>
          </a:p>
        </p:txBody>
      </p:sp>
      <p:sp>
        <p:nvSpPr>
          <p:cNvPr id="6" name="Alt Bilgi Yer Tutucusu 3">
            <a:extLst>
              <a:ext uri="{FF2B5EF4-FFF2-40B4-BE49-F238E27FC236}">
                <a16:creationId xmlns:a16="http://schemas.microsoft.com/office/drawing/2014/main" id="{4D8DDD43-3145-5AD6-AD3D-029188B21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8136" y="6461042"/>
            <a:ext cx="6327648" cy="365125"/>
          </a:xfrm>
        </p:spPr>
        <p:txBody>
          <a:bodyPr/>
          <a:lstStyle/>
          <a:p>
            <a:r>
              <a:rPr lang="en-US" sz="1600" b="1" dirty="0" err="1">
                <a:solidFill>
                  <a:srgbClr val="FF0000"/>
                </a:solidFill>
                <a:latin typeface="+mj-lt"/>
              </a:rPr>
              <a:t>Doç</a:t>
            </a:r>
            <a:r>
              <a:rPr lang="en-US" sz="1600" b="1" dirty="0">
                <a:solidFill>
                  <a:srgbClr val="FF0000"/>
                </a:solidFill>
                <a:latin typeface="+mj-lt"/>
              </a:rPr>
              <a:t>. Dr. Murat KÖYLÜ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14728F7-9A59-87C6-22AF-32243962B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87" y="1008528"/>
            <a:ext cx="6236717" cy="4074459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0CA8D2E8-9EA5-4C03-5EB4-AAA548E95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510" y="4969622"/>
            <a:ext cx="5948245" cy="712693"/>
          </a:xfrm>
          <a:prstGeom prst="rect">
            <a:avLst/>
          </a:prstGeom>
        </p:spPr>
      </p:pic>
      <p:pic>
        <p:nvPicPr>
          <p:cNvPr id="19458" name="Picture 2" descr="Birinci Dünya Savaşı: Galiçya Cephesi – 2">
            <a:extLst>
              <a:ext uri="{FF2B5EF4-FFF2-40B4-BE49-F238E27FC236}">
                <a16:creationId xmlns:a16="http://schemas.microsoft.com/office/drawing/2014/main" id="{BD350333-3735-8570-FADD-A24B82B2B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55" b="89925" l="9574" r="89894">
                        <a14:foregroundMark x1="38298" y1="8955" x2="38298" y2="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972" y="932018"/>
            <a:ext cx="3503228" cy="499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393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D93752B-BF50-5C11-3055-05DC5AA95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95835"/>
            <a:ext cx="10058400" cy="712694"/>
          </a:xfrm>
        </p:spPr>
        <p:txBody>
          <a:bodyPr>
            <a:normAutofit/>
          </a:bodyPr>
          <a:lstStyle/>
          <a:p>
            <a:r>
              <a:rPr lang="tr-TR" sz="4400" dirty="0"/>
              <a:t>Osmanlı Devleti'nin çöküşü: 1. Dünya Savaşı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214801B0-FE26-F5EE-25A3-C4DC3D33C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25</a:t>
            </a:fld>
            <a:endParaRPr lang="en-US" dirty="0"/>
          </a:p>
        </p:txBody>
      </p:sp>
      <p:sp>
        <p:nvSpPr>
          <p:cNvPr id="6" name="Alt Bilgi Yer Tutucusu 3">
            <a:extLst>
              <a:ext uri="{FF2B5EF4-FFF2-40B4-BE49-F238E27FC236}">
                <a16:creationId xmlns:a16="http://schemas.microsoft.com/office/drawing/2014/main" id="{4D8DDD43-3145-5AD6-AD3D-029188B21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8136" y="6461042"/>
            <a:ext cx="6327648" cy="365125"/>
          </a:xfrm>
        </p:spPr>
        <p:txBody>
          <a:bodyPr/>
          <a:lstStyle/>
          <a:p>
            <a:r>
              <a:rPr lang="en-US" sz="1600" b="1" dirty="0" err="1">
                <a:solidFill>
                  <a:srgbClr val="FF0000"/>
                </a:solidFill>
                <a:latin typeface="+mj-lt"/>
              </a:rPr>
              <a:t>Doç</a:t>
            </a:r>
            <a:r>
              <a:rPr lang="en-US" sz="1600" b="1" dirty="0">
                <a:solidFill>
                  <a:srgbClr val="FF0000"/>
                </a:solidFill>
                <a:latin typeface="+mj-lt"/>
              </a:rPr>
              <a:t>. Dr. Murat KÖYLÜ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6329A96C-3655-F7DE-4CFE-B127A2EB5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934" y="899552"/>
            <a:ext cx="4957219" cy="2677366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2B07B9FA-3E00-73F2-D2CC-1C6B400EF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34" y="3553595"/>
            <a:ext cx="4957219" cy="1929733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209AA232-6001-E3A6-33A6-1961359DC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008529"/>
            <a:ext cx="4554071" cy="3082591"/>
          </a:xfrm>
          <a:prstGeom prst="rect">
            <a:avLst/>
          </a:prstGeom>
        </p:spPr>
      </p:pic>
      <p:pic>
        <p:nvPicPr>
          <p:cNvPr id="20482" name="Picture 2" descr="Medine Müdafaası - Vikipedi">
            <a:extLst>
              <a:ext uri="{FF2B5EF4-FFF2-40B4-BE49-F238E27FC236}">
                <a16:creationId xmlns:a16="http://schemas.microsoft.com/office/drawing/2014/main" id="{08ABC516-68EC-EDE2-AB47-6927ACBD9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756" y="4080887"/>
            <a:ext cx="4216558" cy="267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919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D93752B-BF50-5C11-3055-05DC5AA95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95835"/>
            <a:ext cx="10058400" cy="712694"/>
          </a:xfrm>
        </p:spPr>
        <p:txBody>
          <a:bodyPr>
            <a:normAutofit/>
          </a:bodyPr>
          <a:lstStyle/>
          <a:p>
            <a:r>
              <a:rPr lang="tr-TR" sz="4400" dirty="0"/>
              <a:t>Osmanlı Devleti'nin çöküşü: 1. Dünya Savaşı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214801B0-FE26-F5EE-25A3-C4DC3D33C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26</a:t>
            </a:fld>
            <a:endParaRPr lang="en-US" dirty="0"/>
          </a:p>
        </p:txBody>
      </p:sp>
      <p:sp>
        <p:nvSpPr>
          <p:cNvPr id="6" name="Alt Bilgi Yer Tutucusu 3">
            <a:extLst>
              <a:ext uri="{FF2B5EF4-FFF2-40B4-BE49-F238E27FC236}">
                <a16:creationId xmlns:a16="http://schemas.microsoft.com/office/drawing/2014/main" id="{4D8DDD43-3145-5AD6-AD3D-029188B21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8136" y="6461042"/>
            <a:ext cx="6327648" cy="365125"/>
          </a:xfrm>
        </p:spPr>
        <p:txBody>
          <a:bodyPr/>
          <a:lstStyle/>
          <a:p>
            <a:r>
              <a:rPr lang="en-US" sz="1600" b="1" dirty="0" err="1">
                <a:solidFill>
                  <a:srgbClr val="FF0000"/>
                </a:solidFill>
                <a:latin typeface="+mj-lt"/>
              </a:rPr>
              <a:t>Doç</a:t>
            </a:r>
            <a:r>
              <a:rPr lang="en-US" sz="1600" b="1" dirty="0">
                <a:solidFill>
                  <a:srgbClr val="FF0000"/>
                </a:solidFill>
                <a:latin typeface="+mj-lt"/>
              </a:rPr>
              <a:t>. Dr. Murat KÖYLÜ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71A5CAA-5817-4A30-5464-11A2BF551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15" y="1008529"/>
            <a:ext cx="5646055" cy="2964516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050ED468-9707-F3D1-A804-CE3A594BA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67" y="4074459"/>
            <a:ext cx="5854233" cy="1055681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FEB7EF3E-B0C1-057F-5CBA-3A4D1653C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627" y="1160559"/>
            <a:ext cx="6238373" cy="2964516"/>
          </a:xfrm>
          <a:prstGeom prst="rect">
            <a:avLst/>
          </a:prstGeom>
        </p:spPr>
      </p:pic>
      <p:pic>
        <p:nvPicPr>
          <p:cNvPr id="21506" name="Picture 2" descr="Suriye-Filistin Cephesi - Katma Savaşı - TARİH VAKTİ™">
            <a:extLst>
              <a:ext uri="{FF2B5EF4-FFF2-40B4-BE49-F238E27FC236}">
                <a16:creationId xmlns:a16="http://schemas.microsoft.com/office/drawing/2014/main" id="{5834C02F-F62D-89F3-BDB8-A59EA14EE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769" y="4226489"/>
            <a:ext cx="6035845" cy="237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536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D93752B-BF50-5C11-3055-05DC5AA95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512064"/>
            <a:ext cx="10058400" cy="1609344"/>
          </a:xfrm>
        </p:spPr>
        <p:txBody>
          <a:bodyPr>
            <a:normAutofit/>
          </a:bodyPr>
          <a:lstStyle/>
          <a:p>
            <a:r>
              <a:rPr lang="tr-TR" sz="4000" dirty="0"/>
              <a:t>1938-1914 Sömürgecilikten dünya Savaşı'na Avrupa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214801B0-FE26-F5EE-25A3-C4DC3D33C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</a:t>
            </a:fld>
            <a:endParaRPr lang="en-US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F636F0A-4D1D-BB9E-5225-AB6438D7E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85" y="1714500"/>
            <a:ext cx="7429500" cy="3429000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F82CA4CE-DBFC-59A5-459B-9F66F6ABF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073" y="5076265"/>
            <a:ext cx="7419975" cy="1085850"/>
          </a:xfrm>
          <a:prstGeom prst="rect">
            <a:avLst/>
          </a:prstGeom>
        </p:spPr>
      </p:pic>
      <p:sp>
        <p:nvSpPr>
          <p:cNvPr id="6" name="Alt Bilgi Yer Tutucusu 3">
            <a:extLst>
              <a:ext uri="{FF2B5EF4-FFF2-40B4-BE49-F238E27FC236}">
                <a16:creationId xmlns:a16="http://schemas.microsoft.com/office/drawing/2014/main" id="{4D8DDD43-3145-5AD6-AD3D-029188B21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8136" y="6461042"/>
            <a:ext cx="6327648" cy="365125"/>
          </a:xfrm>
        </p:spPr>
        <p:txBody>
          <a:bodyPr/>
          <a:lstStyle/>
          <a:p>
            <a:r>
              <a:rPr lang="en-US" sz="1600" b="1" dirty="0" err="1">
                <a:solidFill>
                  <a:srgbClr val="FF0000"/>
                </a:solidFill>
                <a:latin typeface="+mj-lt"/>
              </a:rPr>
              <a:t>Doç</a:t>
            </a:r>
            <a:r>
              <a:rPr lang="en-US" sz="1600" b="1" dirty="0">
                <a:solidFill>
                  <a:srgbClr val="FF0000"/>
                </a:solidFill>
                <a:latin typeface="+mj-lt"/>
              </a:rPr>
              <a:t>. Dr. Murat KÖYLÜ</a:t>
            </a:r>
          </a:p>
        </p:txBody>
      </p:sp>
      <p:pic>
        <p:nvPicPr>
          <p:cNvPr id="2050" name="Picture 2" descr="Sömürgeciliğin Tarihi - Sanal Mecmua">
            <a:extLst>
              <a:ext uri="{FF2B5EF4-FFF2-40B4-BE49-F238E27FC236}">
                <a16:creationId xmlns:a16="http://schemas.microsoft.com/office/drawing/2014/main" id="{A14A9650-C0B1-48A2-C991-B5D06D2B0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7" b="89987" l="10000" r="98333">
                        <a14:foregroundMark x1="60833" y1="43347" x2="70583" y2="56653"/>
                        <a14:foregroundMark x1="70583" y1="56653" x2="66917" y2="62055"/>
                        <a14:foregroundMark x1="66917" y1="62055" x2="63500" y2="55336"/>
                        <a14:foregroundMark x1="63500" y1="55336" x2="60667" y2="62187"/>
                        <a14:foregroundMark x1="60667" y1="62187" x2="61333" y2="67062"/>
                        <a14:foregroundMark x1="54674" y1="24700" x2="54696" y2="25776"/>
                        <a14:foregroundMark x1="87167" y1="41238" x2="83333" y2="49802"/>
                        <a14:foregroundMark x1="83333" y1="49802" x2="89333" y2="52437"/>
                        <a14:foregroundMark x1="89333" y1="52437" x2="93833" y2="51647"/>
                        <a14:foregroundMark x1="93833" y1="51647" x2="94000" y2="53096"/>
                        <a14:foregroundMark x1="63250" y1="36627" x2="64083" y2="39394"/>
                        <a14:foregroundMark x1="70083" y1="38999" x2="69333" y2="37681"/>
                        <a14:foregroundMark x1="66833" y1="67194" x2="69250" y2="73254"/>
                        <a14:foregroundMark x1="69250" y1="73254" x2="69833" y2="68248"/>
                        <a14:foregroundMark x1="69333" y1="35837" x2="71083" y2="36891"/>
                        <a14:foregroundMark x1="69083" y1="34519" x2="69083" y2="34519"/>
                        <a14:foregroundMark x1="69083" y1="33860" x2="69083" y2="33860"/>
                        <a14:foregroundMark x1="96083" y1="35046" x2="90667" y2="60606"/>
                        <a14:foregroundMark x1="90667" y1="60606" x2="91000" y2="65876"/>
                        <a14:foregroundMark x1="88000" y1="71805" x2="81750" y2="79578"/>
                        <a14:foregroundMark x1="81750" y1="79578" x2="83667" y2="83399"/>
                        <a14:foregroundMark x1="83167" y1="66535" x2="95083" y2="64690"/>
                        <a14:foregroundMark x1="93750" y1="75231" x2="96750" y2="69433"/>
                        <a14:foregroundMark x1="96750" y1="69433" x2="98333" y2="31621"/>
                        <a14:foregroundMark x1="98333" y1="31621" x2="97500" y2="26219"/>
                        <a14:foregroundMark x1="82167" y1="46640" x2="80583" y2="56522"/>
                        <a14:foregroundMark x1="80333" y1="49012" x2="80333" y2="51515"/>
                        <a14:foregroundMark x1="80833" y1="48221" x2="80833" y2="47431"/>
                        <a14:foregroundMark x1="81083" y1="61001" x2="80500" y2="67984"/>
                        <a14:foregroundMark x1="80500" y1="67984" x2="80500" y2="67984"/>
                        <a14:foregroundMark x1="80000" y1="61001" x2="80250" y2="69960"/>
                        <a14:foregroundMark x1="80250" y1="69960" x2="80083" y2="70356"/>
                        <a14:foregroundMark x1="79500" y1="61133" x2="79750" y2="62582"/>
                        <a14:foregroundMark x1="64083" y1="71805" x2="65750" y2="70619"/>
                        <a14:foregroundMark x1="71250" y1="34124" x2="71250" y2="34124"/>
                        <a14:foregroundMark x1="69917" y1="33333" x2="69917" y2="33333"/>
                        <a14:backgroundMark x1="16333" y1="69565" x2="31833" y2="61924"/>
                        <a14:backgroundMark x1="31833" y1="61924" x2="32667" y2="53360"/>
                        <a14:backgroundMark x1="32667" y1="53360" x2="17083" y2="53228"/>
                        <a14:backgroundMark x1="17083" y1="53228" x2="14750" y2="62714"/>
                        <a14:backgroundMark x1="14750" y1="62714" x2="37417" y2="68775"/>
                        <a14:backgroundMark x1="37417" y1="68775" x2="42750" y2="67984"/>
                        <a14:backgroundMark x1="42750" y1="67984" x2="43167" y2="67984"/>
                        <a14:backgroundMark x1="56000" y1="26877" x2="47917" y2="39130"/>
                        <a14:backgroundMark x1="47917" y1="39130" x2="46333" y2="50988"/>
                        <a14:backgroundMark x1="54917" y1="11199" x2="52833" y2="20553"/>
                        <a14:backgroundMark x1="52833" y1="20553" x2="52833" y2="20553"/>
                        <a14:backgroundMark x1="54083" y1="7510" x2="51250" y2="13175"/>
                        <a14:backgroundMark x1="51250" y1="13175" x2="56583" y2="17523"/>
                        <a14:backgroundMark x1="56583" y1="17523" x2="53000" y2="22530"/>
                        <a14:backgroundMark x1="53000" y1="22530" x2="51917" y2="23188"/>
                        <a14:backgroundMark x1="48250" y1="28458" x2="57417" y2="20949"/>
                        <a14:backgroundMark x1="52167" y1="7510" x2="56750" y2="6983"/>
                        <a14:backgroundMark x1="56750" y1="6983" x2="53667" y2="12253"/>
                        <a14:backgroundMark x1="53667" y1="12253" x2="57250" y2="18314"/>
                        <a14:backgroundMark x1="57250" y1="18314" x2="56000" y2="5929"/>
                        <a14:backgroundMark x1="56000" y1="5929" x2="56917" y2="16337"/>
                        <a14:backgroundMark x1="56917" y1="16337" x2="55667" y2="17391"/>
                        <a14:backgroundMark x1="50917" y1="15152" x2="50167" y2="17787"/>
                        <a14:backgroundMark x1="55417" y1="5138" x2="55417" y2="5138"/>
                        <a14:backgroundMark x1="50333" y1="18445" x2="50333" y2="18445"/>
                        <a14:backgroundMark x1="50000" y1="17655" x2="50000" y2="17655"/>
                        <a14:backgroundMark x1="50167" y1="18182" x2="50667" y2="18050"/>
                        <a14:backgroundMark x1="54417" y1="24901" x2="54417" y2="24901"/>
                        <a14:backgroundMark x1="54833" y1="25823" x2="54833" y2="25823"/>
                        <a14:backgroundMark x1="54667" y1="24901" x2="54667" y2="24901"/>
                        <a14:backgroundMark x1="54583" y1="25692" x2="54583" y2="25692"/>
                        <a14:backgroundMark x1="54917" y1="25692" x2="54917" y2="25692"/>
                        <a14:backgroundMark x1="54417" y1="24506" x2="54417" y2="24506"/>
                        <a14:backgroundMark x1="54417" y1="24901" x2="54417" y2="24901"/>
                        <a14:backgroundMark x1="54417" y1="24901" x2="54417" y2="24901"/>
                        <a14:backgroundMark x1="51667" y1="38472" x2="46833" y2="52569"/>
                        <a14:backgroundMark x1="55750" y1="37813" x2="50583" y2="50066"/>
                        <a14:backgroundMark x1="55250" y1="34519" x2="50917" y2="36232"/>
                        <a14:backgroundMark x1="50917" y1="36232" x2="57000" y2="34519"/>
                        <a14:backgroundMark x1="57000" y1="34519" x2="51333" y2="34651"/>
                        <a14:backgroundMark x1="51333" y1="34651" x2="54583" y2="39657"/>
                        <a14:backgroundMark x1="54583" y1="39657" x2="49833" y2="37681"/>
                        <a14:backgroundMark x1="49833" y1="37681" x2="51167" y2="37418"/>
                        <a14:backgroundMark x1="55083" y1="32806" x2="50583" y2="36232"/>
                        <a14:backgroundMark x1="43500" y1="46904" x2="42167" y2="54414"/>
                        <a14:backgroundMark x1="42167" y1="54414" x2="46000" y2="57971"/>
                        <a14:backgroundMark x1="46000" y1="57971" x2="51083" y2="51252"/>
                        <a14:backgroundMark x1="51083" y1="51252" x2="44833" y2="64032"/>
                        <a14:backgroundMark x1="44833" y1="64032" x2="48333" y2="59552"/>
                        <a14:backgroundMark x1="48333" y1="59552" x2="42333" y2="62187"/>
                        <a14:backgroundMark x1="42333" y1="62187" x2="42000" y2="52174"/>
                        <a14:backgroundMark x1="42000" y1="52174" x2="37833" y2="55731"/>
                        <a14:backgroundMark x1="37833" y1="55731" x2="42333" y2="46640"/>
                        <a14:backgroundMark x1="42333" y1="46640" x2="43417" y2="57312"/>
                        <a14:backgroundMark x1="41417" y1="48617" x2="47333" y2="47167"/>
                        <a14:backgroundMark x1="47333" y1="47167" x2="52500" y2="35046"/>
                        <a14:backgroundMark x1="52500" y1="35046" x2="56917" y2="31357"/>
                        <a14:backgroundMark x1="56917" y1="31357" x2="52750" y2="22530"/>
                        <a14:backgroundMark x1="52750" y1="22530" x2="49500" y2="34256"/>
                        <a14:backgroundMark x1="49500" y1="34256" x2="42167" y2="42292"/>
                        <a14:backgroundMark x1="42167" y1="42292" x2="48167" y2="48485"/>
                        <a14:backgroundMark x1="48167" y1="48485" x2="41667" y2="41765"/>
                        <a14:backgroundMark x1="41667" y1="41765" x2="38417" y2="41238"/>
                        <a14:backgroundMark x1="39500" y1="46640" x2="40917" y2="48090"/>
                        <a14:backgroundMark x1="37583" y1="49012" x2="38333" y2="49275"/>
                        <a14:backgroundMark x1="39667" y1="50198" x2="39667" y2="50198"/>
                        <a14:backgroundMark x1="39417" y1="49802" x2="39417" y2="49802"/>
                        <a14:backgroundMark x1="39667" y1="49407" x2="39667" y2="49407"/>
                        <a14:backgroundMark x1="39667" y1="49407" x2="39167" y2="51120"/>
                        <a14:backgroundMark x1="50333" y1="49671" x2="46083" y2="52306"/>
                        <a14:backgroundMark x1="46083" y1="52306" x2="44750" y2="50725"/>
                        <a14:backgroundMark x1="49500" y1="39657" x2="48500" y2="38999"/>
                        <a14:backgroundMark x1="52583" y1="42292" x2="52583" y2="42292"/>
                        <a14:backgroundMark x1="52583" y1="42292" x2="49250" y2="37681"/>
                        <a14:backgroundMark x1="49250" y1="37681" x2="49833" y2="38867"/>
                        <a14:backgroundMark x1="54833" y1="36627" x2="55667" y2="43347"/>
                        <a14:backgroundMark x1="78250" y1="46904" x2="76500" y2="62846"/>
                        <a14:backgroundMark x1="76500" y1="62846" x2="78083" y2="55204"/>
                        <a14:backgroundMark x1="78083" y1="55204" x2="76917" y2="47299"/>
                        <a14:backgroundMark x1="76917" y1="47299" x2="76500" y2="46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373" y="1801648"/>
            <a:ext cx="7994184" cy="505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416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D93752B-BF50-5C11-3055-05DC5AA95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512064"/>
            <a:ext cx="10058400" cy="1609344"/>
          </a:xfrm>
        </p:spPr>
        <p:txBody>
          <a:bodyPr>
            <a:normAutofit/>
          </a:bodyPr>
          <a:lstStyle/>
          <a:p>
            <a:r>
              <a:rPr lang="tr-TR" sz="4000" dirty="0"/>
              <a:t>1938-1914 Sömürgecilikten dünya Savaşı'na Avrupa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214801B0-FE26-F5EE-25A3-C4DC3D33C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 dirty="0"/>
          </a:p>
        </p:txBody>
      </p:sp>
      <p:sp>
        <p:nvSpPr>
          <p:cNvPr id="6" name="Alt Bilgi Yer Tutucusu 3">
            <a:extLst>
              <a:ext uri="{FF2B5EF4-FFF2-40B4-BE49-F238E27FC236}">
                <a16:creationId xmlns:a16="http://schemas.microsoft.com/office/drawing/2014/main" id="{4D8DDD43-3145-5AD6-AD3D-029188B21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8136" y="6461042"/>
            <a:ext cx="6327648" cy="365125"/>
          </a:xfrm>
        </p:spPr>
        <p:txBody>
          <a:bodyPr/>
          <a:lstStyle/>
          <a:p>
            <a:r>
              <a:rPr lang="en-US" sz="1600" b="1" dirty="0" err="1">
                <a:solidFill>
                  <a:srgbClr val="FF0000"/>
                </a:solidFill>
                <a:latin typeface="+mj-lt"/>
              </a:rPr>
              <a:t>Doç</a:t>
            </a:r>
            <a:r>
              <a:rPr lang="en-US" sz="1600" b="1" dirty="0">
                <a:solidFill>
                  <a:srgbClr val="FF0000"/>
                </a:solidFill>
                <a:latin typeface="+mj-lt"/>
              </a:rPr>
              <a:t>. Dr. Murat KÖYLÜ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703498A1-064C-B208-DB44-EE601BCBB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53" y="1645221"/>
            <a:ext cx="7448550" cy="4895850"/>
          </a:xfrm>
          <a:prstGeom prst="rect">
            <a:avLst/>
          </a:prstGeom>
        </p:spPr>
      </p:pic>
      <p:pic>
        <p:nvPicPr>
          <p:cNvPr id="4100" name="Picture 4" descr="İngiliz Kolonyalizmi ve Dünya – Tespitoloji">
            <a:extLst>
              <a:ext uri="{FF2B5EF4-FFF2-40B4-BE49-F238E27FC236}">
                <a16:creationId xmlns:a16="http://schemas.microsoft.com/office/drawing/2014/main" id="{C88AD4AE-6010-EA2E-64BC-1950F8EC6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502" y="2026221"/>
            <a:ext cx="4404666" cy="382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219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D93752B-BF50-5C11-3055-05DC5AA95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512064"/>
            <a:ext cx="10058400" cy="1609344"/>
          </a:xfrm>
        </p:spPr>
        <p:txBody>
          <a:bodyPr>
            <a:normAutofit/>
          </a:bodyPr>
          <a:lstStyle/>
          <a:p>
            <a:r>
              <a:rPr lang="tr-TR" sz="4000" dirty="0"/>
              <a:t>1938-1914 Sömürgecilikten dünya Savaşı'na Avrupa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214801B0-FE26-F5EE-25A3-C4DC3D33C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Alt Bilgi Yer Tutucusu 3">
            <a:extLst>
              <a:ext uri="{FF2B5EF4-FFF2-40B4-BE49-F238E27FC236}">
                <a16:creationId xmlns:a16="http://schemas.microsoft.com/office/drawing/2014/main" id="{4D8DDD43-3145-5AD6-AD3D-029188B21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8136" y="6461042"/>
            <a:ext cx="6327648" cy="365125"/>
          </a:xfrm>
        </p:spPr>
        <p:txBody>
          <a:bodyPr/>
          <a:lstStyle/>
          <a:p>
            <a:r>
              <a:rPr lang="en-US" sz="1600" b="1" dirty="0" err="1">
                <a:solidFill>
                  <a:srgbClr val="FF0000"/>
                </a:solidFill>
                <a:latin typeface="+mj-lt"/>
              </a:rPr>
              <a:t>Doç</a:t>
            </a:r>
            <a:r>
              <a:rPr lang="en-US" sz="1600" b="1" dirty="0">
                <a:solidFill>
                  <a:srgbClr val="FF0000"/>
                </a:solidFill>
                <a:latin typeface="+mj-lt"/>
              </a:rPr>
              <a:t>. Dr. Murat KÖYLÜ</a:t>
            </a:r>
          </a:p>
        </p:txBody>
      </p:sp>
      <p:pic>
        <p:nvPicPr>
          <p:cNvPr id="4098" name="Picture 2" descr="Sömürgecilik: Topraklara değil zihinlere pranga - Galeri - Fikriyat Gazetesi">
            <a:extLst>
              <a:ext uri="{FF2B5EF4-FFF2-40B4-BE49-F238E27FC236}">
                <a16:creationId xmlns:a16="http://schemas.microsoft.com/office/drawing/2014/main" id="{AED6AA2A-4087-C036-74CC-BD5137E8A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7121" y1="19355" x2="77273" y2="34274"/>
                        <a14:backgroundMark x1="36515" y1="32460" x2="32879" y2="58468"/>
                        <a14:backgroundMark x1="32879" y1="58468" x2="35000" y2="85887"/>
                        <a14:backgroundMark x1="29848" y1="47782" x2="17576" y2="69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853" y="1645221"/>
            <a:ext cx="62865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10BCC2A7-8E96-671C-0FAA-0D2F85781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624" y="1578515"/>
            <a:ext cx="7130023" cy="502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97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D93752B-BF50-5C11-3055-05DC5AA95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512064"/>
            <a:ext cx="10058400" cy="1609344"/>
          </a:xfrm>
        </p:spPr>
        <p:txBody>
          <a:bodyPr>
            <a:normAutofit/>
          </a:bodyPr>
          <a:lstStyle/>
          <a:p>
            <a:r>
              <a:rPr lang="tr-TR" sz="4000" dirty="0"/>
              <a:t>1938-1914 Sömürgecilikten dünya Savaşı'na Avrupa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214801B0-FE26-F5EE-25A3-C4DC3D33C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Alt Bilgi Yer Tutucusu 3">
            <a:extLst>
              <a:ext uri="{FF2B5EF4-FFF2-40B4-BE49-F238E27FC236}">
                <a16:creationId xmlns:a16="http://schemas.microsoft.com/office/drawing/2014/main" id="{4D8DDD43-3145-5AD6-AD3D-029188B21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8136" y="6461042"/>
            <a:ext cx="6327648" cy="365125"/>
          </a:xfrm>
        </p:spPr>
        <p:txBody>
          <a:bodyPr/>
          <a:lstStyle/>
          <a:p>
            <a:r>
              <a:rPr lang="en-US" sz="1600" b="1" dirty="0" err="1">
                <a:solidFill>
                  <a:srgbClr val="FF0000"/>
                </a:solidFill>
                <a:latin typeface="+mj-lt"/>
              </a:rPr>
              <a:t>Doç</a:t>
            </a:r>
            <a:r>
              <a:rPr lang="en-US" sz="1600" b="1" dirty="0">
                <a:solidFill>
                  <a:srgbClr val="FF0000"/>
                </a:solidFill>
                <a:latin typeface="+mj-lt"/>
              </a:rPr>
              <a:t>. Dr. Murat KÖYLÜ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DC47FCD6-4FE1-F2DA-4FFC-DC82F8FEA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47" y="1730883"/>
            <a:ext cx="7515225" cy="781050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8F906325-32F0-3EC4-77FC-BBB731FD2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15" y="2441198"/>
            <a:ext cx="7429500" cy="3562350"/>
          </a:xfrm>
          <a:prstGeom prst="rect">
            <a:avLst/>
          </a:prstGeom>
        </p:spPr>
      </p:pic>
      <p:pic>
        <p:nvPicPr>
          <p:cNvPr id="5122" name="Picture 2" descr="TPAO'nun Batman bölgesindeki petrol üretimi 3 yılda yüzde 40 arttı - Enerji  Haberleri">
            <a:extLst>
              <a:ext uri="{FF2B5EF4-FFF2-40B4-BE49-F238E27FC236}">
                <a16:creationId xmlns:a16="http://schemas.microsoft.com/office/drawing/2014/main" id="{AEAF81A3-413D-1B82-CD02-20560DF2F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8246" l="10000" r="90000">
                        <a14:foregroundMark x1="47667" y1="7177" x2="47667" y2="7177"/>
                        <a14:foregroundMark x1="44500" y1="43062" x2="44500" y2="43062"/>
                        <a14:foregroundMark x1="44167" y1="52313" x2="44167" y2="52313"/>
                        <a14:foregroundMark x1="44167" y1="58373" x2="44167" y2="58373"/>
                        <a14:foregroundMark x1="44000" y1="61085" x2="44000" y2="61085"/>
                        <a14:foregroundMark x1="43667" y1="61882" x2="43667" y2="61882"/>
                        <a14:foregroundMark x1="43917" y1="65550" x2="43917" y2="65550"/>
                        <a14:foregroundMark x1="44250" y1="92504" x2="44250" y2="92504"/>
                        <a14:foregroundMark x1="44250" y1="94577" x2="44250" y2="94577"/>
                        <a14:foregroundMark x1="43917" y1="98246" x2="43917" y2="98246"/>
                        <a14:foregroundMark x1="45500" y1="43541" x2="45500" y2="43541"/>
                        <a14:backgroundMark x1="21167" y1="73046" x2="25333" y2="81021"/>
                        <a14:backgroundMark x1="25333" y1="81021" x2="26083" y2="90909"/>
                        <a14:backgroundMark x1="26083" y1="90909" x2="17667" y2="76715"/>
                        <a14:backgroundMark x1="17667" y1="76715" x2="22333" y2="78309"/>
                        <a14:backgroundMark x1="22333" y1="78309" x2="22583" y2="79107"/>
                        <a14:backgroundMark x1="79167" y1="74163" x2="81917" y2="89474"/>
                        <a14:backgroundMark x1="81917" y1="89474" x2="81667" y2="89155"/>
                        <a14:backgroundMark x1="47917" y1="74960" x2="48000" y2="82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046" y="1359833"/>
            <a:ext cx="8964984" cy="468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616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D93752B-BF50-5C11-3055-05DC5AA95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512064"/>
            <a:ext cx="10058400" cy="1609344"/>
          </a:xfrm>
        </p:spPr>
        <p:txBody>
          <a:bodyPr>
            <a:normAutofit/>
          </a:bodyPr>
          <a:lstStyle/>
          <a:p>
            <a:r>
              <a:rPr lang="tr-TR" sz="4000" dirty="0"/>
              <a:t>1938-1914 Sömürgecilikten dünya Savaşı'na Avrupa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214801B0-FE26-F5EE-25A3-C4DC3D33C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</a:t>
            </a:fld>
            <a:endParaRPr lang="en-US" dirty="0"/>
          </a:p>
        </p:txBody>
      </p:sp>
      <p:sp>
        <p:nvSpPr>
          <p:cNvPr id="6" name="Alt Bilgi Yer Tutucusu 3">
            <a:extLst>
              <a:ext uri="{FF2B5EF4-FFF2-40B4-BE49-F238E27FC236}">
                <a16:creationId xmlns:a16="http://schemas.microsoft.com/office/drawing/2014/main" id="{4D8DDD43-3145-5AD6-AD3D-029188B21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8136" y="6461042"/>
            <a:ext cx="6327648" cy="365125"/>
          </a:xfrm>
        </p:spPr>
        <p:txBody>
          <a:bodyPr/>
          <a:lstStyle/>
          <a:p>
            <a:r>
              <a:rPr lang="en-US" sz="1600" b="1" dirty="0" err="1">
                <a:solidFill>
                  <a:srgbClr val="FF0000"/>
                </a:solidFill>
                <a:latin typeface="+mj-lt"/>
              </a:rPr>
              <a:t>Doç</a:t>
            </a:r>
            <a:r>
              <a:rPr lang="en-US" sz="1600" b="1" dirty="0">
                <a:solidFill>
                  <a:srgbClr val="FF0000"/>
                </a:solidFill>
                <a:latin typeface="+mj-lt"/>
              </a:rPr>
              <a:t>. Dr. Murat KÖYLÜ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100311E-6458-7BB1-AE1D-5DA34946C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550" y="1600865"/>
            <a:ext cx="6168819" cy="4969809"/>
          </a:xfrm>
          <a:prstGeom prst="rect">
            <a:avLst/>
          </a:prstGeom>
        </p:spPr>
      </p:pic>
      <p:pic>
        <p:nvPicPr>
          <p:cNvPr id="6146" name="Picture 2" descr="OSMANLI DEVLETİ'NDE KAPİTÜLASYONLARIN GELİŞİMİ - BİLGİPEDİA">
            <a:extLst>
              <a:ext uri="{FF2B5EF4-FFF2-40B4-BE49-F238E27FC236}">
                <a16:creationId xmlns:a16="http://schemas.microsoft.com/office/drawing/2014/main" id="{151BC652-C8B2-65DB-9A48-609949E71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0" b="98864" l="1378" r="99016">
                        <a14:foregroundMark x1="73622" y1="29383" x2="73622" y2="29383"/>
                        <a14:foregroundMark x1="71949" y1="28247" x2="77362" y2="68506"/>
                        <a14:foregroundMark x1="77362" y1="68506" x2="73425" y2="83279"/>
                        <a14:foregroundMark x1="72146" y1="27760" x2="80315" y2="17857"/>
                        <a14:foregroundMark x1="80315" y1="17857" x2="83268" y2="30844"/>
                        <a14:foregroundMark x1="83268" y1="30844" x2="78543" y2="34253"/>
                        <a14:foregroundMark x1="78543" y1="34253" x2="78150" y2="33442"/>
                        <a14:foregroundMark x1="67323" y1="43994" x2="64665" y2="59578"/>
                        <a14:foregroundMark x1="64665" y1="59578" x2="64665" y2="63474"/>
                        <a14:foregroundMark x1="63976" y1="45130" x2="63287" y2="88799"/>
                        <a14:foregroundMark x1="72638" y1="3896" x2="67421" y2="20779"/>
                        <a14:foregroundMark x1="67421" y1="20779" x2="66043" y2="44318"/>
                        <a14:foregroundMark x1="64961" y1="16721" x2="63287" y2="34578"/>
                        <a14:foregroundMark x1="64123" y1="39675" x2="64272" y2="40584"/>
                        <a14:foregroundMark x1="63287" y1="34578" x2="63436" y2="35489"/>
                        <a14:foregroundMark x1="93701" y1="17857" x2="87500" y2="41071"/>
                        <a14:foregroundMark x1="87500" y1="41071" x2="84646" y2="45617"/>
                        <a14:foregroundMark x1="84843" y1="68831" x2="84744" y2="77760"/>
                        <a14:foregroundMark x1="84744" y1="77760" x2="75984" y2="91071"/>
                        <a14:foregroundMark x1="75984" y1="91071" x2="69390" y2="91558"/>
                        <a14:foregroundMark x1="69390" y1="91558" x2="69094" y2="90097"/>
                        <a14:foregroundMark x1="90157" y1="74026" x2="93602" y2="92695"/>
                        <a14:foregroundMark x1="93602" y1="92695" x2="80413" y2="98701"/>
                        <a14:foregroundMark x1="80413" y1="98701" x2="76476" y2="98864"/>
                        <a14:foregroundMark x1="81398" y1="60714" x2="89075" y2="67208"/>
                        <a14:foregroundMark x1="89075" y1="67208" x2="94882" y2="77110"/>
                        <a14:foregroundMark x1="94882" y1="77110" x2="99114" y2="89448"/>
                        <a14:foregroundMark x1="91732" y1="66558" x2="97047" y2="74675"/>
                        <a14:foregroundMark x1="82776" y1="57955" x2="82087" y2="61526"/>
                        <a14:foregroundMark x1="85630" y1="59903" x2="90945" y2="64935"/>
                        <a14:foregroundMark x1="90945" y1="64935" x2="90945" y2="64935"/>
                        <a14:foregroundMark x1="88878" y1="62825" x2="88878" y2="62825"/>
                        <a14:foregroundMark x1="62697" y1="60714" x2="62894" y2="76786"/>
                        <a14:foregroundMark x1="62894" y1="76786" x2="56496" y2="88799"/>
                        <a14:foregroundMark x1="56496" y1="88799" x2="56594" y2="91721"/>
                        <a14:foregroundMark x1="59449" y1="71591" x2="55610" y2="77435"/>
                        <a14:foregroundMark x1="55610" y1="77435" x2="55610" y2="78247"/>
                        <a14:foregroundMark x1="4331" y1="69643" x2="1476" y2="91071"/>
                        <a14:foregroundMark x1="1476" y1="91071" x2="2165" y2="96266"/>
                        <a14:foregroundMark x1="5217" y1="74675" x2="32579" y2="81006"/>
                        <a14:foregroundMark x1="32579" y1="81006" x2="33661" y2="82468"/>
                        <a14:foregroundMark x1="32972" y1="18182" x2="29921" y2="70130"/>
                        <a14:foregroundMark x1="24409" y1="16234" x2="27657" y2="68344"/>
                        <a14:foregroundMark x1="27657" y1="68344" x2="27461" y2="71104"/>
                        <a14:foregroundMark x1="15354" y1="13149" x2="20276" y2="29545"/>
                        <a14:foregroundMark x1="20276" y1="29545" x2="21654" y2="73701"/>
                        <a14:foregroundMark x1="21654" y1="73701" x2="15650" y2="93019"/>
                        <a14:foregroundMark x1="15650" y1="93019" x2="13976" y2="94968"/>
                        <a14:foregroundMark x1="34941" y1="12013" x2="36614" y2="23214"/>
                        <a14:foregroundMark x1="25394" y1="6494" x2="25394" y2="6494"/>
                        <a14:foregroundMark x1="34646" y1="4545" x2="34646" y2="4545"/>
                        <a14:foregroundMark x1="35039" y1="6006" x2="35039" y2="6006"/>
                        <a14:foregroundMark x1="36713" y1="7305" x2="36713" y2="7305"/>
                        <a14:foregroundMark x1="13583" y1="62662" x2="6496" y2="66071"/>
                        <a14:foregroundMark x1="6496" y1="66071" x2="7677" y2="63799"/>
                        <a14:foregroundMark x1="35531" y1="59578" x2="34744" y2="73864"/>
                        <a14:foregroundMark x1="34744" y1="73864" x2="40157" y2="95942"/>
                        <a14:foregroundMark x1="40157" y1="95942" x2="37598" y2="98052"/>
                        <a14:foregroundMark x1="40256" y1="71753" x2="42618" y2="80682"/>
                        <a14:foregroundMark x1="42618" y1="80682" x2="46654" y2="88636"/>
                        <a14:foregroundMark x1="46654" y1="88636" x2="47638" y2="89448"/>
                        <a14:foregroundMark x1="62847" y1="54708" x2="62958" y2="56036"/>
                        <a14:foregroundMark x1="63878" y1="57143" x2="63583" y2="63312"/>
                        <a14:foregroundMark x1="93898" y1="4545" x2="96358" y2="2110"/>
                        <a14:backgroundMark x1="62106" y1="43831" x2="62106" y2="43831"/>
                        <a14:backgroundMark x1="62697" y1="43344" x2="62697" y2="43344"/>
                        <a14:backgroundMark x1="62402" y1="42857" x2="62402" y2="42857"/>
                        <a14:backgroundMark x1="62106" y1="47240" x2="62106" y2="47240"/>
                        <a14:backgroundMark x1="62402" y1="41071" x2="62402" y2="44805"/>
                        <a14:backgroundMark x1="61811" y1="44805" x2="61614" y2="46266"/>
                        <a14:backgroundMark x1="61024" y1="53734" x2="61024" y2="53734"/>
                        <a14:backgroundMark x1="61319" y1="55195" x2="61319" y2="55195"/>
                        <a14:backgroundMark x1="60433" y1="53734" x2="60433" y2="53734"/>
                        <a14:backgroundMark x1="60433" y1="53734" x2="60433" y2="53734"/>
                        <a14:backgroundMark x1="61024" y1="54221" x2="61024" y2="54221"/>
                        <a14:backgroundMark x1="60728" y1="53734" x2="61024" y2="55195"/>
                        <a14:backgroundMark x1="61614" y1="43344" x2="61614" y2="54708"/>
                        <a14:backgroundMark x1="62402" y1="35877" x2="62992" y2="40097"/>
                        <a14:backgroundMark x1="62697" y1="35877" x2="61319" y2="425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783" y="1437221"/>
            <a:ext cx="4707253" cy="285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252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D93752B-BF50-5C11-3055-05DC5AA95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512064"/>
            <a:ext cx="10058400" cy="1609344"/>
          </a:xfrm>
        </p:spPr>
        <p:txBody>
          <a:bodyPr>
            <a:normAutofit/>
          </a:bodyPr>
          <a:lstStyle/>
          <a:p>
            <a:r>
              <a:rPr lang="tr-TR" sz="4000" dirty="0"/>
              <a:t>1938-1914 Sömürgecilikten dünya Savaşı'na Avrupa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214801B0-FE26-F5EE-25A3-C4DC3D33C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Alt Bilgi Yer Tutucusu 3">
            <a:extLst>
              <a:ext uri="{FF2B5EF4-FFF2-40B4-BE49-F238E27FC236}">
                <a16:creationId xmlns:a16="http://schemas.microsoft.com/office/drawing/2014/main" id="{4D8DDD43-3145-5AD6-AD3D-029188B21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8136" y="6461042"/>
            <a:ext cx="6327648" cy="365125"/>
          </a:xfrm>
        </p:spPr>
        <p:txBody>
          <a:bodyPr/>
          <a:lstStyle/>
          <a:p>
            <a:r>
              <a:rPr lang="en-US" sz="1600" b="1" dirty="0" err="1">
                <a:solidFill>
                  <a:srgbClr val="FF0000"/>
                </a:solidFill>
                <a:latin typeface="+mj-lt"/>
              </a:rPr>
              <a:t>Doç</a:t>
            </a:r>
            <a:r>
              <a:rPr lang="en-US" sz="1600" b="1" dirty="0">
                <a:solidFill>
                  <a:srgbClr val="FF0000"/>
                </a:solidFill>
                <a:latin typeface="+mj-lt"/>
              </a:rPr>
              <a:t>. Dr. Murat KÖYLÜ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911F1034-AFE2-351D-6EAD-6EA6012C0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205" y="2121408"/>
            <a:ext cx="6781800" cy="3638550"/>
          </a:xfrm>
          <a:prstGeom prst="rect">
            <a:avLst/>
          </a:prstGeom>
        </p:spPr>
      </p:pic>
      <p:pic>
        <p:nvPicPr>
          <p:cNvPr id="7170" name="Picture 2" descr="Gelir Adaletsizliği ve Şehir Yaşamını Meydana Getiren Büyük Sanayi  Devriminin Tarihi - Ekşi Şeyler">
            <a:extLst>
              <a:ext uri="{FF2B5EF4-FFF2-40B4-BE49-F238E27FC236}">
                <a16:creationId xmlns:a16="http://schemas.microsoft.com/office/drawing/2014/main" id="{687F4242-B564-0E83-4397-E4A6B013D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5" b="96847" l="1375" r="98625">
                        <a14:foregroundMark x1="1375" y1="47072" x2="11500" y2="57883"/>
                        <a14:foregroundMark x1="77125" y1="54054" x2="94375" y2="48198"/>
                        <a14:foregroundMark x1="65500" y1="17793" x2="70375" y2="16216"/>
                        <a14:foregroundMark x1="70250" y1="20045" x2="81875" y2="7432"/>
                        <a14:foregroundMark x1="81875" y1="4505" x2="84500" y2="10360"/>
                        <a14:foregroundMark x1="85375" y1="64640" x2="96000" y2="58784"/>
                        <a14:foregroundMark x1="96000" y1="58784" x2="96500" y2="57883"/>
                        <a14:foregroundMark x1="93500" y1="44369" x2="98625" y2="66441"/>
                        <a14:foregroundMark x1="4750" y1="76351" x2="10625" y2="90090"/>
                        <a14:foregroundMark x1="10625" y1="90090" x2="14000" y2="90766"/>
                        <a14:foregroundMark x1="52750" y1="43243" x2="52750" y2="43243"/>
                        <a14:foregroundMark x1="49625" y1="43243" x2="49625" y2="43243"/>
                        <a14:foregroundMark x1="67750" y1="46396" x2="67750" y2="46396"/>
                        <a14:foregroundMark x1="43750" y1="89640" x2="87375" y2="96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804" y="1826133"/>
            <a:ext cx="5020195" cy="278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847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D93752B-BF50-5C11-3055-05DC5AA95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512064"/>
            <a:ext cx="10058400" cy="1609344"/>
          </a:xfrm>
        </p:spPr>
        <p:txBody>
          <a:bodyPr>
            <a:normAutofit/>
          </a:bodyPr>
          <a:lstStyle/>
          <a:p>
            <a:r>
              <a:rPr lang="tr-TR" sz="4000" dirty="0"/>
              <a:t>1938-1914 Sömürgecilikten dünya Savaşı'na Avrupa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214801B0-FE26-F5EE-25A3-C4DC3D33C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Alt Bilgi Yer Tutucusu 3">
            <a:extLst>
              <a:ext uri="{FF2B5EF4-FFF2-40B4-BE49-F238E27FC236}">
                <a16:creationId xmlns:a16="http://schemas.microsoft.com/office/drawing/2014/main" id="{4D8DDD43-3145-5AD6-AD3D-029188B21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8136" y="6461042"/>
            <a:ext cx="6327648" cy="365125"/>
          </a:xfrm>
        </p:spPr>
        <p:txBody>
          <a:bodyPr/>
          <a:lstStyle/>
          <a:p>
            <a:r>
              <a:rPr lang="en-US" sz="1600" b="1" dirty="0" err="1">
                <a:solidFill>
                  <a:srgbClr val="FF0000"/>
                </a:solidFill>
                <a:latin typeface="+mj-lt"/>
              </a:rPr>
              <a:t>Doç</a:t>
            </a:r>
            <a:r>
              <a:rPr lang="en-US" sz="1600" b="1" dirty="0">
                <a:solidFill>
                  <a:srgbClr val="FF0000"/>
                </a:solidFill>
                <a:latin typeface="+mj-lt"/>
              </a:rPr>
              <a:t>. Dr. Murat KÖYLÜ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6C2EE3CF-7208-B8BE-2572-44D3B428E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397" y="1805267"/>
            <a:ext cx="6715125" cy="4000500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17D1C656-B391-950C-824D-9F34E857A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283" y="1515326"/>
            <a:ext cx="3257822" cy="2609625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5A5A53E4-5E78-023B-4093-178EFF0DF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5689" y="4143285"/>
            <a:ext cx="3083010" cy="258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1702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ahta Yazı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TM03090434[[fn=Tahta Yazı]]</Template>
  <TotalTime>348</TotalTime>
  <Words>366</Words>
  <Application>Microsoft Office PowerPoint</Application>
  <PresentationFormat>Geniş ekran</PresentationFormat>
  <Paragraphs>79</Paragraphs>
  <Slides>26</Slides>
  <Notes>0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26</vt:i4>
      </vt:variant>
    </vt:vector>
  </HeadingPairs>
  <TitlesOfParts>
    <vt:vector size="31" baseType="lpstr">
      <vt:lpstr>Calibri</vt:lpstr>
      <vt:lpstr>Rockwell</vt:lpstr>
      <vt:lpstr>Rockwell Condensed</vt:lpstr>
      <vt:lpstr>Wingdings</vt:lpstr>
      <vt:lpstr>Tahta Yazı</vt:lpstr>
      <vt:lpstr>Atatürk ilkeleri ve inkılap tarihi</vt:lpstr>
      <vt:lpstr>1938-1914 Sömürgecilikten dünya Savaşı'na Avrupa</vt:lpstr>
      <vt:lpstr>1938-1914 Sömürgecilikten dünya Savaşı'na Avrupa</vt:lpstr>
      <vt:lpstr>1938-1914 Sömürgecilikten dünya Savaşı'na Avrupa</vt:lpstr>
      <vt:lpstr>1938-1914 Sömürgecilikten dünya Savaşı'na Avrupa</vt:lpstr>
      <vt:lpstr>1938-1914 Sömürgecilikten dünya Savaşı'na Avrupa</vt:lpstr>
      <vt:lpstr>1938-1914 Sömürgecilikten dünya Savaşı'na Avrupa</vt:lpstr>
      <vt:lpstr>1938-1914 Sömürgecilikten dünya Savaşı'na Avrupa</vt:lpstr>
      <vt:lpstr>1938-1914 Sömürgecilikten dünya Savaşı'na Avrupa</vt:lpstr>
      <vt:lpstr>1938-1914 Sömürgecilikten dünya Savaşı'na Avrupa</vt:lpstr>
      <vt:lpstr>Osmanlı Devleti'nin çöküşü: 1. Dünya Savaşı</vt:lpstr>
      <vt:lpstr>Osmanlı Devleti'nin çöküşü: 1. Dünya Savaşı</vt:lpstr>
      <vt:lpstr>Osmanlı Devleti'nin çöküşü: 1. Dünya Savaşı</vt:lpstr>
      <vt:lpstr>Osmanlı Devleti'nin çöküşü: 1. Dünya Savaşı</vt:lpstr>
      <vt:lpstr>Osmanlı Devleti'nin çöküşü: 1. Dünya Savaşı</vt:lpstr>
      <vt:lpstr>Osmanlı Devleti'nin çöküşü: 1. Dünya Savaşı</vt:lpstr>
      <vt:lpstr>Osmanlı Devleti'nin çöküşü: 1. Dünya Savaşı</vt:lpstr>
      <vt:lpstr>Osmanlı Devleti'nin çöküşü: 1. Dünya Savaşı</vt:lpstr>
      <vt:lpstr>Osmanlı Devleti'nin çöküşü: 1. Dünya Savaşı</vt:lpstr>
      <vt:lpstr>Osmanlı Devleti'nin çöküşü: 1. Dünya Savaşı</vt:lpstr>
      <vt:lpstr>Osmanlı Devleti'nin çöküşü: 1. Dünya Savaşı</vt:lpstr>
      <vt:lpstr>Osmanlı Devleti'nin çöküşü: 1. Dünya Savaşı</vt:lpstr>
      <vt:lpstr>Osmanlı Devleti'nin çöküşü: 1. Dünya Savaşı</vt:lpstr>
      <vt:lpstr>Osmanlı Devleti'nin çöküşü: 1. Dünya Savaşı</vt:lpstr>
      <vt:lpstr>Osmanlı Devleti'nin çöküşü: 1. Dünya Savaşı</vt:lpstr>
      <vt:lpstr>Osmanlı Devleti'nin çöküşü: 1. Dünya Savaşı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Atatürk ilkeleri ve inkılap tarihi</dc:title>
  <dc:creator>Murat KÖYLÜ</dc:creator>
  <cp:lastModifiedBy>Murat KÖYLÜ</cp:lastModifiedBy>
  <cp:revision>23</cp:revision>
  <dcterms:created xsi:type="dcterms:W3CDTF">2022-12-03T17:54:44Z</dcterms:created>
  <dcterms:modified xsi:type="dcterms:W3CDTF">2022-12-14T08:40:32Z</dcterms:modified>
</cp:coreProperties>
</file>