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6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smtClean="0">
                <a:solidFill>
                  <a:schemeClr val="tx1"/>
                </a:solidFill>
              </a:rPr>
              <a:t>2022- 2023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7. 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86943" cy="41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63993" cy="37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1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1052736"/>
            <a:ext cx="9015507" cy="42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88746" cy="4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9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9261" cy="38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7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" y="386207"/>
            <a:ext cx="6982248" cy="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" y="1346279"/>
            <a:ext cx="8368845" cy="526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" y="305706"/>
            <a:ext cx="8932368" cy="13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" y="1692383"/>
            <a:ext cx="8568952" cy="12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" y="3356992"/>
            <a:ext cx="8435501" cy="29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8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88"/>
            <a:ext cx="2261270" cy="4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" y="836712"/>
            <a:ext cx="8820472" cy="21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2587902"/>
            <a:ext cx="755576" cy="5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6595" cy="17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7873"/>
            <a:ext cx="8776595" cy="21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" y="126760"/>
            <a:ext cx="1402044" cy="3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0"/>
            <a:ext cx="9171222" cy="29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4068"/>
            <a:ext cx="7628188" cy="10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964064"/>
            <a:ext cx="8179506" cy="30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2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" y="1196752"/>
            <a:ext cx="9084535" cy="47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31468" cy="54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0"/>
            <a:ext cx="8678238" cy="32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2" y="3335319"/>
            <a:ext cx="8990688" cy="29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3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" y="175687"/>
            <a:ext cx="2575942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" y="836712"/>
            <a:ext cx="8712968" cy="14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" y="2264320"/>
            <a:ext cx="8705020" cy="7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" y="3406209"/>
            <a:ext cx="8859719" cy="180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03" y="3224338"/>
            <a:ext cx="2217946" cy="582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4" y="598802"/>
            <a:ext cx="2726376" cy="5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3188" cy="23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4" y="2504913"/>
            <a:ext cx="8864106" cy="15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4149080"/>
            <a:ext cx="8979338" cy="17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77500" cy="7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8" y="1628800"/>
            <a:ext cx="6606008" cy="37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0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lgılam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gör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4586"/>
            <a:ext cx="4896544" cy="30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29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tres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stres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2471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5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45380"/>
            <a:ext cx="9088598" cy="31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" y="3140968"/>
            <a:ext cx="9117295" cy="7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ilahlı soygu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97" y="3843356"/>
            <a:ext cx="5927309" cy="30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0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" y="260648"/>
            <a:ext cx="9068322" cy="29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" y="3501008"/>
            <a:ext cx="8762060" cy="28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888718"/>
            <a:ext cx="2038604" cy="6122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" y="3483632"/>
            <a:ext cx="1862690" cy="3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09"/>
            <a:ext cx="3628874" cy="5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350"/>
            <a:ext cx="8531357" cy="10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" y="2132856"/>
            <a:ext cx="8970837" cy="335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0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11472" cy="33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7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7054" cy="22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anı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00" y="3500968"/>
            <a:ext cx="47957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06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3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UHUŞ OPERASYONUNDA KARAKOLDA FIKRA GİBİ OLA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9766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2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" y="332656"/>
            <a:ext cx="8806516" cy="8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1306488"/>
            <a:ext cx="8682831" cy="25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" y="3908372"/>
            <a:ext cx="8669800" cy="2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28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" y="908720"/>
            <a:ext cx="88485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" y="4149080"/>
            <a:ext cx="8922230" cy="6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3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616332"/>
            <a:ext cx="9113199" cy="22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" y="3212976"/>
            <a:ext cx="9055564" cy="183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" y="5043684"/>
            <a:ext cx="9082354" cy="12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450375"/>
            <a:ext cx="4824536" cy="4188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6" y="3212767"/>
            <a:ext cx="4117246" cy="41884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5833803"/>
            <a:ext cx="7596336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1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5" y="401613"/>
            <a:ext cx="8792245" cy="14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7642"/>
            <a:ext cx="8762583" cy="21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58412"/>
            <a:ext cx="5508104" cy="4188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77642"/>
            <a:ext cx="3240360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258843"/>
            <a:ext cx="902157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9" y="1174018"/>
            <a:ext cx="8483424" cy="7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" y="2017162"/>
            <a:ext cx="9144000" cy="5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6" y="2820076"/>
            <a:ext cx="8394663" cy="70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" y="3647807"/>
            <a:ext cx="8982071" cy="12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" y="4995954"/>
            <a:ext cx="8671756" cy="5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33256"/>
            <a:ext cx="70522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677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63"/>
            <a:ext cx="9016184" cy="184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090165" cy="26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" y="2276872"/>
            <a:ext cx="4978472" cy="4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2" y="1556792"/>
            <a:ext cx="8888078" cy="31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81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6" y="116632"/>
            <a:ext cx="6589837" cy="51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2" y="616111"/>
            <a:ext cx="89877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ağlık mesleği mensup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92" y="3496431"/>
            <a:ext cx="6225575" cy="3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88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55585" cy="28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tıp hukuk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2" y="3482477"/>
            <a:ext cx="6552728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0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" y="1268760"/>
            <a:ext cx="9025065" cy="34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88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67511" cy="4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7515"/>
            <a:ext cx="8585276" cy="13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666102" cy="14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suçun olay yerinde canlandırılması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1961"/>
            <a:ext cx="5111526" cy="28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46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80868" cy="38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4" y="4797152"/>
            <a:ext cx="421804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49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9558"/>
            <a:ext cx="8095694" cy="264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192372"/>
            <a:ext cx="4423286" cy="440405"/>
          </a:xfrm>
          <a:prstGeom prst="rect">
            <a:avLst/>
          </a:prstGeom>
        </p:spPr>
      </p:pic>
      <p:pic>
        <p:nvPicPr>
          <p:cNvPr id="9218" name="Picture 2" descr="Savcıdan ‘Gizli Tanık’ Bombas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2777"/>
            <a:ext cx="5760640" cy="32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95536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Gizli Tanık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8193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" y="692696"/>
            <a:ext cx="9036496" cy="49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8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" y="1261582"/>
            <a:ext cx="9042945" cy="36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4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2"/>
            <a:ext cx="9144000" cy="40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örgü tanığ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07" y="4013975"/>
            <a:ext cx="5274785" cy="28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8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908720"/>
            <a:ext cx="9167630" cy="46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5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91759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</Words>
  <Application>Microsoft Office PowerPoint</Application>
  <PresentationFormat>Ekran Gösterisi (4:3)</PresentationFormat>
  <Paragraphs>4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5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28</cp:revision>
  <dcterms:created xsi:type="dcterms:W3CDTF">2017-09-27T07:15:50Z</dcterms:created>
  <dcterms:modified xsi:type="dcterms:W3CDTF">2022-12-06T08:13:47Z</dcterms:modified>
</cp:coreProperties>
</file>