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291" r:id="rId28"/>
    <p:sldId id="295" r:id="rId29"/>
    <p:sldId id="292" r:id="rId30"/>
    <p:sldId id="293" r:id="rId31"/>
    <p:sldId id="294" r:id="rId32"/>
    <p:sldId id="296" r:id="rId33"/>
    <p:sldId id="297" r:id="rId34"/>
    <p:sldId id="299" r:id="rId35"/>
    <p:sldId id="300" r:id="rId36"/>
    <p:sldId id="301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5645" y="3922197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9207" y="5445224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2024- 2025 YILI GÜZ DÖNEMİ </a:t>
            </a:r>
          </a:p>
          <a:p>
            <a:r>
              <a:rPr lang="tr-TR" dirty="0">
                <a:solidFill>
                  <a:schemeClr val="tx1"/>
                </a:solidFill>
              </a:rPr>
              <a:t>6</a:t>
            </a:r>
            <a:r>
              <a:rPr lang="tr-TR" smtClean="0">
                <a:solidFill>
                  <a:schemeClr val="tx1"/>
                </a:solidFill>
              </a:rPr>
              <a:t>. </a:t>
            </a:r>
            <a:r>
              <a:rPr lang="tr-TR" dirty="0" smtClean="0">
                <a:solidFill>
                  <a:schemeClr val="tx1"/>
                </a:solidFill>
              </a:rPr>
              <a:t>Ders</a:t>
            </a:r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6548" cy="149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8005862" cy="80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930199" cy="32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92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4068"/>
            <a:ext cx="9036496" cy="340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64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3" y="1556792"/>
            <a:ext cx="8976719" cy="244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11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659"/>
            <a:ext cx="8964488" cy="29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5"/>
            <a:ext cx="9131939" cy="18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4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9" y="1700808"/>
            <a:ext cx="9029651" cy="195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6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" y="188640"/>
            <a:ext cx="9030914" cy="364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" y="4005064"/>
            <a:ext cx="9144000" cy="2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69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2231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95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80"/>
            <a:ext cx="8318208" cy="417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8" y="4287775"/>
            <a:ext cx="8344419" cy="12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56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" y="260648"/>
            <a:ext cx="9174172" cy="30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" y="3501008"/>
            <a:ext cx="9058475" cy="254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63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980728"/>
            <a:ext cx="8913318" cy="329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55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" y="188640"/>
            <a:ext cx="8773638" cy="31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74965"/>
            <a:ext cx="6696744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4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5" y="836712"/>
            <a:ext cx="8904951" cy="4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0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8" y="1700808"/>
            <a:ext cx="9165148" cy="234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5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840110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11560" y="52292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2007 verileri!</a:t>
            </a:r>
          </a:p>
        </p:txBody>
      </p:sp>
    </p:spTree>
    <p:extLst>
      <p:ext uri="{BB962C8B-B14F-4D97-AF65-F5344CB8AC3E}">
        <p14:creationId xmlns:p14="http://schemas.microsoft.com/office/powerpoint/2010/main" val="2464884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2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5487"/>
            <a:ext cx="8496944" cy="35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0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2" y="1412776"/>
            <a:ext cx="8995122" cy="31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555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7" y="1412776"/>
            <a:ext cx="9061453" cy="38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47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" y="1159737"/>
            <a:ext cx="9011457" cy="36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039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8" y="188640"/>
            <a:ext cx="8895310" cy="384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5" y="4093789"/>
            <a:ext cx="8714896" cy="189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687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094408" cy="619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512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4118"/>
            <a:ext cx="8733104" cy="386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59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409"/>
            <a:ext cx="8316094" cy="45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" y="764704"/>
            <a:ext cx="9120860" cy="152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6" y="3140968"/>
            <a:ext cx="9153946" cy="22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13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76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" y="692696"/>
            <a:ext cx="8916699" cy="508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596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" y="1340768"/>
            <a:ext cx="9114331" cy="345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31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00967" cy="250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" y="3212976"/>
            <a:ext cx="9085500" cy="284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02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3" y="404664"/>
            <a:ext cx="9013826" cy="403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3" y="4710179"/>
            <a:ext cx="865827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0" y="4536655"/>
            <a:ext cx="6780610" cy="55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34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" y="188640"/>
            <a:ext cx="9120637" cy="23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9" y="2490378"/>
            <a:ext cx="8423923" cy="151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39282"/>
            <a:ext cx="8784976" cy="111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" y="4450925"/>
            <a:ext cx="2508648" cy="48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" y="67590"/>
            <a:ext cx="2508648" cy="24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587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553650" cy="177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70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93996" cy="2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orgu odas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91717"/>
            <a:ext cx="6464773" cy="41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3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8" y="1052736"/>
            <a:ext cx="8915922" cy="36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6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13"/>
            <a:ext cx="6251892" cy="59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6" y="779939"/>
            <a:ext cx="5129610" cy="56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6" y="1458494"/>
            <a:ext cx="8464702" cy="20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uçlu profili analizi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6" y="3515615"/>
            <a:ext cx="8679794" cy="33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5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orschach test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3593"/>
            <a:ext cx="9144000" cy="51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411760" y="59492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RORSCHACH MÜREKKEP TESTİ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3757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ouisa duss testi örneğ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776864" cy="606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547664" y="606278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LOUSİA DUSS PSİKO ANALİTİK HİKAYE TESTİ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1684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eier cümle tamamlama test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74" y="-24702"/>
            <a:ext cx="9983755" cy="74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55776" y="332656"/>
            <a:ext cx="739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BEİER CÜMLE TAMAMLAMA TESTİ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2888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26</Words>
  <Application>Microsoft Office PowerPoint</Application>
  <PresentationFormat>Ekran Gösterisi (4:3)</PresentationFormat>
  <Paragraphs>7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9" baseType="lpstr">
      <vt:lpstr>Arial</vt:lpstr>
      <vt:lpstr>Calibri</vt:lpstr>
      <vt:lpstr>Ofis Teması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Hasan Basri OZKAN</dc:creator>
  <cp:lastModifiedBy>Lenovo</cp:lastModifiedBy>
  <cp:revision>22</cp:revision>
  <dcterms:created xsi:type="dcterms:W3CDTF">2017-09-27T07:15:22Z</dcterms:created>
  <dcterms:modified xsi:type="dcterms:W3CDTF">2024-11-02T11:25:49Z</dcterms:modified>
</cp:coreProperties>
</file>